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htz4FXmjvrooEm2zhe3z3qD0G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080E0B-481B-4E90-AF63-6E53B3D7F3BB}">
  <a:tblStyle styleId="{1F080E0B-481B-4E90-AF63-6E53B3D7F3B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547B725-4ECC-4788-B464-0DDA3FE75973}" styleName="Table_1">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86" y="4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3077739" cy="471054"/>
          </a:xfrm>
          <a:prstGeom prst="rect">
            <a:avLst/>
          </a:prstGeom>
          <a:noFill/>
          <a:ln>
            <a:noFill/>
          </a:ln>
        </p:spPr>
        <p:txBody>
          <a:bodyPr spcFirstLastPara="1" wrap="square" lIns="94206" tIns="47090" rIns="94206" bIns="4709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092" y="2"/>
            <a:ext cx="3077739" cy="471054"/>
          </a:xfrm>
          <a:prstGeom prst="rect">
            <a:avLst/>
          </a:prstGeom>
          <a:noFill/>
          <a:ln>
            <a:noFill/>
          </a:ln>
        </p:spPr>
        <p:txBody>
          <a:bodyPr spcFirstLastPara="1" wrap="square" lIns="94206" tIns="47090" rIns="94206" bIns="4709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06" tIns="47090" rIns="94206" bIns="4709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06" tIns="47090" rIns="94206" bIns="47090" anchor="b" anchorCtr="0">
            <a:noAutofit/>
          </a:bodyPr>
          <a:lstStyle/>
          <a:p>
            <a:pPr algn="r">
              <a:buSzPts val="1200"/>
            </a:pPr>
            <a:fld id="{00000000-1234-1234-1234-123412341234}" type="slidenum">
              <a:rPr lang="en-US"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welcome everyone and call the meeting to Order</a:t>
            </a:r>
            <a:endParaRPr/>
          </a:p>
        </p:txBody>
      </p:sp>
      <p:sp>
        <p:nvSpPr>
          <p:cNvPr id="507" name="Google Shape;507;p1: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Compare with other years (input from all board members).  </a:t>
            </a:r>
            <a:r>
              <a:rPr lang="en-US" b="1">
                <a:solidFill>
                  <a:srgbClr val="FF0000"/>
                </a:solidFill>
              </a:rPr>
              <a:t>Susan</a:t>
            </a:r>
            <a:r>
              <a:rPr lang="en-US"/>
              <a:t> will turn in back to </a:t>
            </a:r>
            <a:r>
              <a:rPr lang="en-US" b="1">
                <a:solidFill>
                  <a:srgbClr val="38761D"/>
                </a:solidFill>
              </a:rPr>
              <a:t>John</a:t>
            </a:r>
            <a:r>
              <a:rPr lang="en-US"/>
              <a:t> who  will call for a motion to accept the Treasurer’s Report</a:t>
            </a:r>
            <a:endParaRPr/>
          </a:p>
        </p:txBody>
      </p:sp>
      <p:sp>
        <p:nvSpPr>
          <p:cNvPr id="581" name="Google Shape;581;p7: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5c086e8048_0_0: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5c086e8048_0_0: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b="1">
                <a:solidFill>
                  <a:srgbClr val="38761D"/>
                </a:solidFill>
              </a:rPr>
              <a:t>John</a:t>
            </a:r>
            <a:r>
              <a:rPr lang="en-US"/>
              <a:t>  The Bylaw assign the responsibility to the President to have the Association’s records audited or reviewed each year.    These are the actions we have put in place in response to the 2021 audit.  </a:t>
            </a:r>
            <a:endParaRPr/>
          </a:p>
        </p:txBody>
      </p:sp>
      <p:sp>
        <p:nvSpPr>
          <p:cNvPr id="589" name="Google Shape;589;g15c086e8048_0_0: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buSzPts val="1200"/>
            </a:pPr>
            <a:fld id="{00000000-1234-1234-1234-123412341234}" type="slidenum">
              <a:rPr lang="en-US"/>
              <a:pPr algn="r">
                <a:buSzPts val="12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5c086e8048_0_8: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5c086e8048_0_8: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b="1">
                <a:solidFill>
                  <a:srgbClr val="38761D"/>
                </a:solidFill>
              </a:rPr>
              <a:t>John  </a:t>
            </a:r>
            <a:r>
              <a:rPr lang="en-US"/>
              <a:t>The Board requested a review Association’s records for the past fiscal year.   You will read the portions of the report that state the good things we are doing, and point out the things we should work on.  (It is not necessary that the entire report be read)</a:t>
            </a:r>
            <a:endParaRPr/>
          </a:p>
        </p:txBody>
      </p:sp>
      <p:sp>
        <p:nvSpPr>
          <p:cNvPr id="597" name="Google Shape;597;g15c086e8048_0_8: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present our achievements for the past year</a:t>
            </a:r>
            <a:endParaRPr/>
          </a:p>
        </p:txBody>
      </p:sp>
      <p:sp>
        <p:nvSpPr>
          <p:cNvPr id="604" name="Google Shape;604;p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0: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Replace the bark with stone and cleaned up the south side of the bridge</a:t>
            </a:r>
            <a:endParaRPr/>
          </a:p>
        </p:txBody>
      </p:sp>
      <p:sp>
        <p:nvSpPr>
          <p:cNvPr id="610" name="Google Shape;610;p10: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55388caea7_0_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55388caea7_0_4: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a:t>Limbed up the tree adjacent to the bridge, cleaned up the flower beds and improved the appearance overall</a:t>
            </a:r>
            <a:endParaRPr/>
          </a:p>
        </p:txBody>
      </p:sp>
      <p:sp>
        <p:nvSpPr>
          <p:cNvPr id="618" name="Google Shape;618;g155388caea7_0_4: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buSzPts val="1200"/>
            </a:pPr>
            <a:fld id="{00000000-1234-1234-1234-123412341234}" type="slidenum">
              <a:rPr lang="en-US"/>
              <a:pPr algn="r">
                <a:buSzPts val="12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55388caea7_1_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55388caea7_1_4: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a:t>There were problems with the sprinkler system on the Burgundy/Napa pathway. Those were repaired and the trees had rings placed around them with rocks.</a:t>
            </a:r>
            <a:endParaRPr/>
          </a:p>
        </p:txBody>
      </p:sp>
      <p:sp>
        <p:nvSpPr>
          <p:cNvPr id="626" name="Google Shape;626;g155388caea7_1_4: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buSzPts val="1200"/>
            </a:pPr>
            <a:fld id="{00000000-1234-1234-1234-123412341234}" type="slidenum">
              <a:rPr lang="en-US"/>
              <a:pPr algn="r">
                <a:buSzPts val="12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55388caea7_1_12: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55388caea7_1_12: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a:t>Several trees around the neighborhood were trimmed and “limbed up”</a:t>
            </a:r>
            <a:endParaRPr/>
          </a:p>
        </p:txBody>
      </p:sp>
      <p:sp>
        <p:nvSpPr>
          <p:cNvPr id="635" name="Google Shape;635;g155388caea7_1_12: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fld id="{00000000-1234-1234-1234-123412341234}" type="slidenum">
              <a:rPr lang="en-US"/>
              <a:pPr algn="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583d6efcf7_0_57: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the HOA is now able to accept Venmo, Credit Cards and online checks (ACH). These benefits cost the HOA less than $150, but has enabled us to have everyone’s due paid in full, something is a big accomplishment.</a:t>
            </a:r>
            <a:endParaRPr/>
          </a:p>
        </p:txBody>
      </p:sp>
      <p:sp>
        <p:nvSpPr>
          <p:cNvPr id="645" name="Google Shape;645;g1583d6efcf7_0_57: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583d6efcf7_0_64: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9900"/>
                </a:solidFill>
              </a:rPr>
              <a:t>Lavinda</a:t>
            </a:r>
            <a:r>
              <a:rPr lang="en-US"/>
              <a:t> will discuss the yard sale and let everyone know that it will be an annual event</a:t>
            </a:r>
            <a:endParaRPr/>
          </a:p>
        </p:txBody>
      </p:sp>
      <p:sp>
        <p:nvSpPr>
          <p:cNvPr id="655" name="Google Shape;655;g1583d6efcf7_0_6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583d6efcf7_0_13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introduce the Board members</a:t>
            </a:r>
            <a:endParaRPr/>
          </a:p>
        </p:txBody>
      </p:sp>
      <p:sp>
        <p:nvSpPr>
          <p:cNvPr id="515" name="Google Shape;515;g1583d6efcf7_0_13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583d6efcf7_0_81: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9900"/>
                </a:solidFill>
              </a:rPr>
              <a:t>Lavinda</a:t>
            </a:r>
            <a:r>
              <a:rPr lang="en-US"/>
              <a:t>  will explain that the board went to great lengths to update everyone’s contact information, especially email addresses.</a:t>
            </a:r>
            <a:endParaRPr/>
          </a:p>
        </p:txBody>
      </p:sp>
      <p:sp>
        <p:nvSpPr>
          <p:cNvPr id="663" name="Google Shape;663;g1583d6efcf7_0_81: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583d6efcf7_0_165: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0000"/>
                </a:solidFill>
              </a:rPr>
              <a:t>Susan</a:t>
            </a:r>
            <a:r>
              <a:rPr lang="en-US"/>
              <a:t> will explain that we transferred all of our records to Google Drive, rather than One Drive, which was going to incur significant charges.  There is no charge for Google Drive,unless we use a great deal more storage.</a:t>
            </a:r>
            <a:endParaRPr/>
          </a:p>
        </p:txBody>
      </p:sp>
      <p:sp>
        <p:nvSpPr>
          <p:cNvPr id="670" name="Google Shape;670;g1583d6efcf7_0_16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583d6efcf7_0_6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0000"/>
                </a:solidFill>
              </a:rPr>
              <a:t>Susan</a:t>
            </a:r>
            <a:r>
              <a:rPr lang="en-US"/>
              <a:t> will explain how we use email communications </a:t>
            </a:r>
            <a:endParaRPr/>
          </a:p>
          <a:p>
            <a:pPr marL="0" indent="0"/>
            <a:r>
              <a:rPr lang="en-US"/>
              <a:t>	Alerts</a:t>
            </a:r>
            <a:endParaRPr/>
          </a:p>
          <a:p>
            <a:pPr marL="0" indent="0"/>
            <a:r>
              <a:rPr lang="en-US"/>
              <a:t>	Billings (US Mail is now $.70 per letter)</a:t>
            </a:r>
            <a:endParaRPr/>
          </a:p>
          <a:p>
            <a:pPr marL="0" indent="0"/>
            <a:r>
              <a:rPr lang="en-US"/>
              <a:t>	Newsletter - we need volunteers to contribute articles, photos, etc.</a:t>
            </a:r>
            <a:endParaRPr/>
          </a:p>
        </p:txBody>
      </p:sp>
      <p:sp>
        <p:nvSpPr>
          <p:cNvPr id="677" name="Google Shape;677;g1583d6efcf7_0_6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55388caea7_1_20: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 </a:t>
            </a:r>
            <a:r>
              <a:rPr lang="en-US"/>
              <a:t>will explain the update to the north entrance sprinkler system and whether we will move forward with further updates at this time.</a:t>
            </a:r>
            <a:endParaRPr/>
          </a:p>
        </p:txBody>
      </p:sp>
      <p:sp>
        <p:nvSpPr>
          <p:cNvPr id="686" name="Google Shape;686;g155388caea7_1_20: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3: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present the next year’s goals and plans</a:t>
            </a:r>
            <a:endParaRPr/>
          </a:p>
        </p:txBody>
      </p:sp>
      <p:sp>
        <p:nvSpPr>
          <p:cNvPr id="695" name="Google Shape;695;p1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4: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The tree along the east side of Gustafson Canal must be removed as the integrity of the root system is compromised.  We will be waiting until the water is out of the canal</a:t>
            </a:r>
            <a:endParaRPr/>
          </a:p>
        </p:txBody>
      </p:sp>
      <p:sp>
        <p:nvSpPr>
          <p:cNvPr id="701" name="Google Shape;701;p1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The pump area is the HOA’s responsibility.  When the canal is empty we plan to clean the area up.  Along the canal is the homeowner’s responsibility.  We are going to clean up along the entire area and then turn it back to the homeowners along the canal.</a:t>
            </a:r>
            <a:endParaRPr/>
          </a:p>
        </p:txBody>
      </p:sp>
      <p:sp>
        <p:nvSpPr>
          <p:cNvPr id="709" name="Google Shape;709;p1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At the end of Burgundy we plan to install a fence on the east, from the Creager’s fence line along our property line and over to the existing fence.  Then on the west side we are going to continue the fencing over to the canal area.  The canal is partially on our property here as well.  </a:t>
            </a:r>
            <a:endParaRPr/>
          </a:p>
        </p:txBody>
      </p:sp>
      <p:sp>
        <p:nvSpPr>
          <p:cNvPr id="718" name="Google Shape;718;g1583d6efcf7_0_14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55388caea7_1_28: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There are some dead trees that need to be addressed.  They will be removed and replaced on a case by case basis.</a:t>
            </a:r>
            <a:endParaRPr/>
          </a:p>
        </p:txBody>
      </p:sp>
      <p:sp>
        <p:nvSpPr>
          <p:cNvPr id="727" name="Google Shape;727;g155388caea7_1_28: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9900"/>
                </a:solidFill>
              </a:rPr>
              <a:t>Lavinda</a:t>
            </a:r>
            <a:r>
              <a:rPr lang="en-US"/>
              <a:t> will talk about our plans for holiday lights</a:t>
            </a:r>
            <a:endParaRPr/>
          </a:p>
        </p:txBody>
      </p:sp>
      <p:sp>
        <p:nvSpPr>
          <p:cNvPr id="734" name="Google Shape;734;g1583d6efcf7_0_8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 </a:t>
            </a:r>
            <a:r>
              <a:rPr lang="en-US"/>
              <a:t>will summarize what is going to happen and turn the time over to the Secretary</a:t>
            </a:r>
            <a:endParaRPr/>
          </a:p>
        </p:txBody>
      </p:sp>
      <p:sp>
        <p:nvSpPr>
          <p:cNvPr id="523" name="Google Shape;523;p2:notes"/>
          <p:cNvSpPr txBox="1">
            <a:spLocks noGrp="1"/>
          </p:cNvSpPr>
          <p:nvPr>
            <p:ph type="sldNum" idx="12"/>
          </p:nvPr>
        </p:nvSpPr>
        <p:spPr>
          <a:xfrm>
            <a:off x="4023092" y="8917422"/>
            <a:ext cx="3077739" cy="471053"/>
          </a:xfrm>
          <a:prstGeom prst="rect">
            <a:avLst/>
          </a:prstGeom>
          <a:noFill/>
          <a:ln>
            <a:noFill/>
          </a:ln>
        </p:spPr>
        <p:txBody>
          <a:bodyPr spcFirstLastPara="1" wrap="square" lIns="94206" tIns="47090" rIns="94206" bIns="47090"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6: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9900"/>
                </a:solidFill>
              </a:rPr>
              <a:t>Lavinda</a:t>
            </a:r>
            <a:r>
              <a:rPr lang="en-US"/>
              <a:t> will explain the Fall Pumpkin Painting Event and ask for ideas and volunteers for other events</a:t>
            </a:r>
            <a:endParaRPr/>
          </a:p>
        </p:txBody>
      </p:sp>
      <p:sp>
        <p:nvSpPr>
          <p:cNvPr id="741" name="Google Shape;741;p16: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741B47"/>
                </a:solidFill>
              </a:rPr>
              <a:t>Ynette</a:t>
            </a:r>
            <a:r>
              <a:rPr lang="en-US"/>
              <a:t> will detail the training for the board and ACC to take place soon and the expansion of the ACC Committee and new Compliance Committee</a:t>
            </a:r>
            <a:endParaRPr/>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83d6efcf7_0_160: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discuss the need for more people to get involved and participate on the board and on the committees.  </a:t>
            </a:r>
            <a:endParaRPr/>
          </a:p>
        </p:txBody>
      </p:sp>
      <p:sp>
        <p:nvSpPr>
          <p:cNvPr id="758" name="Google Shape;758;g1583d6efcf7_0_160: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583d6efcf7_0_120: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 </a:t>
            </a:r>
            <a:r>
              <a:rPr lang="en-US"/>
              <a:t>will explain that the State of Idaho passed a new law that went into effect this year and we had to change our governing documents in order to comply with the new Statutes.  We have been working on these for some time and it is going to take a massive effort on everyone’s part to get the signatures we need to approve the revisions. </a:t>
            </a:r>
            <a:endParaRPr/>
          </a:p>
        </p:txBody>
      </p:sp>
      <p:sp>
        <p:nvSpPr>
          <p:cNvPr id="765" name="Google Shape;765;g1583d6efcf7_0_120: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583d6efcf7_0_127: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1583d6efcf7_0_127: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a:t>Idea:  Maybe we should go down the panel of board members and each read one</a:t>
            </a:r>
            <a:endParaRPr/>
          </a:p>
        </p:txBody>
      </p:sp>
      <p:sp>
        <p:nvSpPr>
          <p:cNvPr id="775" name="Google Shape;775;g1583d6efcf7_0_127: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fld id="{00000000-1234-1234-1234-123412341234}" type="slidenum">
              <a:rPr lang="en-US"/>
              <a:pPr algn="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583d6efcf7_0_13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583d6efcf7_0_133: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buClr>
                <a:schemeClr val="dk2"/>
              </a:buClr>
              <a:buSzPts val="1100"/>
            </a:pPr>
            <a:r>
              <a:rPr lang="en-US"/>
              <a:t>Idea:  Maybe we should go down the panel of board members and each read one</a:t>
            </a:r>
            <a:endParaRPr/>
          </a:p>
        </p:txBody>
      </p:sp>
      <p:sp>
        <p:nvSpPr>
          <p:cNvPr id="783" name="Google Shape;783;g1583d6efcf7_0_133: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fld id="{00000000-1234-1234-1234-123412341234}" type="slidenum">
              <a:rPr lang="en-US"/>
              <a:pPr algn="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ask for comments, questions, and concerns</a:t>
            </a:r>
            <a:endParaRPr/>
          </a:p>
          <a:p>
            <a:pPr marL="0" indent="0"/>
            <a:r>
              <a:rPr lang="en-US"/>
              <a:t>Verlin Squeek Stuart would like to see all incoming RENTER and new homeowner receive a copy of the CCR’s (discuss owners are responsible for yard/home maintenance, not renters)</a:t>
            </a:r>
            <a:endParaRPr/>
          </a:p>
          <a:p>
            <a:pPr marL="0" indent="0"/>
            <a:endParaRPr/>
          </a:p>
        </p:txBody>
      </p:sp>
      <p:sp>
        <p:nvSpPr>
          <p:cNvPr id="790" name="Google Shape;790;p1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1: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9900"/>
                </a:solidFill>
              </a:rPr>
              <a:t>Lavinda</a:t>
            </a:r>
            <a:r>
              <a:rPr lang="en-US"/>
              <a:t> will explain that there is only one position open.  </a:t>
            </a:r>
            <a:r>
              <a:rPr lang="en-US" b="1">
                <a:solidFill>
                  <a:srgbClr val="38761D"/>
                </a:solidFill>
              </a:rPr>
              <a:t>John</a:t>
            </a:r>
            <a:r>
              <a:rPr lang="en-US"/>
              <a:t> is running, but write in ballots can be submitted as well</a:t>
            </a:r>
            <a:endParaRPr/>
          </a:p>
        </p:txBody>
      </p:sp>
      <p:sp>
        <p:nvSpPr>
          <p:cNvPr id="797" name="Google Shape;797;p21: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2: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9900"/>
                </a:solidFill>
              </a:rPr>
              <a:t>Lavinda</a:t>
            </a:r>
            <a:r>
              <a:rPr lang="en-US"/>
              <a:t> will introduce </a:t>
            </a:r>
            <a:r>
              <a:rPr lang="en-US" b="1">
                <a:solidFill>
                  <a:srgbClr val="38761D"/>
                </a:solidFill>
              </a:rPr>
              <a:t>John</a:t>
            </a:r>
            <a:endParaRPr/>
          </a:p>
        </p:txBody>
      </p:sp>
      <p:sp>
        <p:nvSpPr>
          <p:cNvPr id="804" name="Google Shape;804;p22: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fecb32e324_0_53: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dirty="0">
                <a:solidFill>
                  <a:srgbClr val="FF00FF"/>
                </a:solidFill>
              </a:rPr>
              <a:t>Laura</a:t>
            </a:r>
            <a:r>
              <a:rPr lang="en-US" dirty="0"/>
              <a:t> will ask for ballots to be turned in. Votes will be added up.</a:t>
            </a:r>
            <a:endParaRPr dirty="0"/>
          </a:p>
        </p:txBody>
      </p:sp>
      <p:sp>
        <p:nvSpPr>
          <p:cNvPr id="812" name="Google Shape;812;gfecb32e324_0_5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00FF"/>
                </a:solidFill>
              </a:rPr>
              <a:t>Laura</a:t>
            </a:r>
            <a:r>
              <a:rPr lang="en-US"/>
              <a:t> will announce that there is a quorum represented either in person or by proxy and confirm that the Notice of Annual Meeting was mailed 30 days prior to the meeting.	</a:t>
            </a:r>
            <a:endParaRPr/>
          </a:p>
        </p:txBody>
      </p:sp>
      <p:sp>
        <p:nvSpPr>
          <p:cNvPr id="530" name="Google Shape;530;p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26: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While ballots are being counted all of Board can discuss the need for </a:t>
            </a:r>
            <a:endParaRPr/>
          </a:p>
        </p:txBody>
      </p:sp>
      <p:sp>
        <p:nvSpPr>
          <p:cNvPr id="818" name="Google Shape;818;p26: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ecb32e324_0_59: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a:t>While ballots are being counted all of Board can discuss the need for volunteers. </a:t>
            </a:r>
            <a:r>
              <a:rPr lang="en-US" b="1">
                <a:solidFill>
                  <a:srgbClr val="FF00FF"/>
                </a:solidFill>
              </a:rPr>
              <a:t>Laura</a:t>
            </a:r>
            <a:r>
              <a:rPr lang="en-US"/>
              <a:t> will announce voting results and ask for a motion that the ballots be destroyed.  </a:t>
            </a:r>
            <a:endParaRPr/>
          </a:p>
        </p:txBody>
      </p:sp>
      <p:sp>
        <p:nvSpPr>
          <p:cNvPr id="825" name="Google Shape;825;gfecb32e324_0_5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5: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 </a:t>
            </a:r>
            <a:r>
              <a:rPr lang="en-US"/>
              <a:t>will thank everyone for their participation and adjourn the meeting.  “Meeting is Adjourned until Next October”</a:t>
            </a:r>
            <a:endParaRPr/>
          </a:p>
        </p:txBody>
      </p:sp>
      <p:sp>
        <p:nvSpPr>
          <p:cNvPr id="832" name="Google Shape;832;p2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00FF"/>
                </a:solidFill>
              </a:rPr>
              <a:t>Laura</a:t>
            </a:r>
            <a:r>
              <a:rPr lang="en-US"/>
              <a:t> will announce that minutes from last year have been available on the HOA website and we passed them out as members checked in today.  </a:t>
            </a:r>
            <a:r>
              <a:rPr lang="en-US" b="1">
                <a:solidFill>
                  <a:srgbClr val="FF00FF"/>
                </a:solidFill>
              </a:rPr>
              <a:t>Laura</a:t>
            </a:r>
            <a:r>
              <a:rPr lang="en-US"/>
              <a:t> will ask that the reading of the Minutes from last year’s meeting be waived and ask for a motion to approve.  If there are changes then ask for a motion to approve with the indicated changes.</a:t>
            </a:r>
            <a:endParaRPr/>
          </a:p>
        </p:txBody>
      </p:sp>
      <p:sp>
        <p:nvSpPr>
          <p:cNvPr id="538" name="Google Shape;538;p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38761D"/>
                </a:solidFill>
              </a:rPr>
              <a:t>John</a:t>
            </a:r>
            <a:r>
              <a:rPr lang="en-US"/>
              <a:t> will introduce the Treasurer </a:t>
            </a:r>
            <a:endParaRPr/>
          </a:p>
        </p:txBody>
      </p:sp>
      <p:sp>
        <p:nvSpPr>
          <p:cNvPr id="545" name="Google Shape;545;p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notes"/>
          <p:cNvSpPr txBox="1">
            <a:spLocks noGrp="1"/>
          </p:cNvSpPr>
          <p:nvPr>
            <p:ph type="body" idx="1"/>
          </p:nvPr>
        </p:nvSpPr>
        <p:spPr>
          <a:xfrm>
            <a:off x="710248" y="4518207"/>
            <a:ext cx="5681980" cy="3168610"/>
          </a:xfrm>
          <a:prstGeom prst="rect">
            <a:avLst/>
          </a:prstGeom>
          <a:noFill/>
          <a:ln>
            <a:noFill/>
          </a:ln>
        </p:spPr>
        <p:txBody>
          <a:bodyPr spcFirstLastPara="1" wrap="square" lIns="94206" tIns="47090" rIns="94206" bIns="47090" anchor="t" anchorCtr="0">
            <a:noAutofit/>
          </a:bodyPr>
          <a:lstStyle/>
          <a:p>
            <a:pPr marL="0" indent="0"/>
            <a:r>
              <a:rPr lang="en-US" b="1">
                <a:solidFill>
                  <a:srgbClr val="FF0000"/>
                </a:solidFill>
              </a:rPr>
              <a:t>Susan</a:t>
            </a:r>
            <a:r>
              <a:rPr lang="en-US"/>
              <a:t> will present the financial report</a:t>
            </a:r>
            <a:endParaRPr/>
          </a:p>
        </p:txBody>
      </p:sp>
      <p:sp>
        <p:nvSpPr>
          <p:cNvPr id="552" name="Google Shape;552;p6: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583d6efcf7_0_2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583d6efcf7_0_23: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b="1">
                <a:solidFill>
                  <a:srgbClr val="FF0000"/>
                </a:solidFill>
              </a:rPr>
              <a:t>Susan </a:t>
            </a:r>
            <a:r>
              <a:rPr lang="en-US"/>
              <a:t>will Explain the Capital Expenditures</a:t>
            </a:r>
            <a:endParaRPr/>
          </a:p>
        </p:txBody>
      </p:sp>
      <p:sp>
        <p:nvSpPr>
          <p:cNvPr id="565" name="Google Shape;565;g1583d6efcf7_0_23: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buSzPts val="1200"/>
            </a:pPr>
            <a:fld id="{00000000-1234-1234-1234-123412341234}" type="slidenum">
              <a:rPr lang="en-US"/>
              <a:pPr algn="r">
                <a:buSzPts val="12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583d6efcf7_0_38: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583d6efcf7_0_38:notes"/>
          <p:cNvSpPr txBox="1">
            <a:spLocks noGrp="1"/>
          </p:cNvSpPr>
          <p:nvPr>
            <p:ph type="body" idx="1"/>
          </p:nvPr>
        </p:nvSpPr>
        <p:spPr>
          <a:xfrm>
            <a:off x="710248" y="4518207"/>
            <a:ext cx="5681980" cy="3168610"/>
          </a:xfrm>
          <a:prstGeom prst="rect">
            <a:avLst/>
          </a:prstGeom>
        </p:spPr>
        <p:txBody>
          <a:bodyPr spcFirstLastPara="1" wrap="square" lIns="94206" tIns="47090" rIns="94206" bIns="47090" anchor="t" anchorCtr="0">
            <a:noAutofit/>
          </a:bodyPr>
          <a:lstStyle/>
          <a:p>
            <a:pPr marL="0" indent="0"/>
            <a:r>
              <a:rPr lang="en-US"/>
              <a:t>Review the assets of the Association</a:t>
            </a:r>
            <a:endParaRPr/>
          </a:p>
        </p:txBody>
      </p:sp>
      <p:sp>
        <p:nvSpPr>
          <p:cNvPr id="573" name="Google Shape;573;g1583d6efcf7_0_38:notes"/>
          <p:cNvSpPr txBox="1">
            <a:spLocks noGrp="1"/>
          </p:cNvSpPr>
          <p:nvPr>
            <p:ph type="sldNum" idx="12"/>
          </p:nvPr>
        </p:nvSpPr>
        <p:spPr>
          <a:xfrm>
            <a:off x="4023092" y="8917424"/>
            <a:ext cx="3077739" cy="470963"/>
          </a:xfrm>
          <a:prstGeom prst="rect">
            <a:avLst/>
          </a:prstGeom>
        </p:spPr>
        <p:txBody>
          <a:bodyPr spcFirstLastPara="1" wrap="square" lIns="94206" tIns="47090" rIns="94206" bIns="47090" anchor="b" anchorCtr="0">
            <a:noAutofit/>
          </a:bodyPr>
          <a:lstStyle/>
          <a:p>
            <a:pPr algn="r">
              <a:buSzPts val="1200"/>
            </a:pPr>
            <a:fld id="{00000000-1234-1234-1234-123412341234}" type="slidenum">
              <a:rPr lang="en-US"/>
              <a:pPr algn="r">
                <a:buSzPts val="12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7"/>
        <p:cNvGrpSpPr/>
        <p:nvPr/>
      </p:nvGrpSpPr>
      <p:grpSpPr>
        <a:xfrm>
          <a:off x="0" y="0"/>
          <a:ext cx="0" cy="0"/>
          <a:chOff x="0" y="0"/>
          <a:chExt cx="0" cy="0"/>
        </a:xfrm>
      </p:grpSpPr>
      <p:grpSp>
        <p:nvGrpSpPr>
          <p:cNvPr id="68" name="Google Shape;68;p32"/>
          <p:cNvGrpSpPr/>
          <p:nvPr/>
        </p:nvGrpSpPr>
        <p:grpSpPr>
          <a:xfrm>
            <a:off x="-1" y="0"/>
            <a:ext cx="12192002" cy="6858000"/>
            <a:chOff x="-1" y="0"/>
            <a:chExt cx="12192002" cy="6858000"/>
          </a:xfrm>
        </p:grpSpPr>
        <p:cxnSp>
          <p:nvCxnSpPr>
            <p:cNvPr id="69" name="Google Shape;69;p32"/>
            <p:cNvCxnSpPr/>
            <p:nvPr/>
          </p:nvCxnSpPr>
          <p:spPr>
            <a:xfrm>
              <a:off x="610194"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0" name="Google Shape;70;p32"/>
            <p:cNvCxnSpPr/>
            <p:nvPr/>
          </p:nvCxnSpPr>
          <p:spPr>
            <a:xfrm>
              <a:off x="1829332"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1" name="Google Shape;71;p32"/>
            <p:cNvCxnSpPr/>
            <p:nvPr/>
          </p:nvCxnSpPr>
          <p:spPr>
            <a:xfrm>
              <a:off x="3048470"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2" name="Google Shape;72;p32"/>
            <p:cNvCxnSpPr/>
            <p:nvPr/>
          </p:nvCxnSpPr>
          <p:spPr>
            <a:xfrm>
              <a:off x="4267608"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3" name="Google Shape;73;p32"/>
            <p:cNvCxnSpPr/>
            <p:nvPr/>
          </p:nvCxnSpPr>
          <p:spPr>
            <a:xfrm>
              <a:off x="5486746"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4" name="Google Shape;74;p32"/>
            <p:cNvCxnSpPr/>
            <p:nvPr/>
          </p:nvCxnSpPr>
          <p:spPr>
            <a:xfrm>
              <a:off x="6705884"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5" name="Google Shape;75;p32"/>
            <p:cNvCxnSpPr/>
            <p:nvPr/>
          </p:nvCxnSpPr>
          <p:spPr>
            <a:xfrm>
              <a:off x="7925022"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6" name="Google Shape;76;p32"/>
            <p:cNvCxnSpPr/>
            <p:nvPr/>
          </p:nvCxnSpPr>
          <p:spPr>
            <a:xfrm>
              <a:off x="9144160"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7" name="Google Shape;77;p32"/>
            <p:cNvCxnSpPr/>
            <p:nvPr/>
          </p:nvCxnSpPr>
          <p:spPr>
            <a:xfrm>
              <a:off x="10363298"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8" name="Google Shape;78;p32"/>
            <p:cNvCxnSpPr/>
            <p:nvPr/>
          </p:nvCxnSpPr>
          <p:spPr>
            <a:xfrm>
              <a:off x="11582436" y="0"/>
              <a:ext cx="0"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79" name="Google Shape;79;p32"/>
            <p:cNvCxnSpPr/>
            <p:nvPr/>
          </p:nvCxnSpPr>
          <p:spPr>
            <a:xfrm>
              <a:off x="2819" y="386485"/>
              <a:ext cx="12188952" cy="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0" name="Google Shape;80;p32"/>
            <p:cNvCxnSpPr/>
            <p:nvPr/>
          </p:nvCxnSpPr>
          <p:spPr>
            <a:xfrm>
              <a:off x="2819" y="1611181"/>
              <a:ext cx="12188952" cy="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1" name="Google Shape;81;p32"/>
            <p:cNvCxnSpPr/>
            <p:nvPr/>
          </p:nvCxnSpPr>
          <p:spPr>
            <a:xfrm>
              <a:off x="2819" y="2835877"/>
              <a:ext cx="12188952" cy="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2" name="Google Shape;82;p32"/>
            <p:cNvCxnSpPr/>
            <p:nvPr/>
          </p:nvCxnSpPr>
          <p:spPr>
            <a:xfrm>
              <a:off x="2819" y="4060573"/>
              <a:ext cx="12188952" cy="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3" name="Google Shape;83;p32"/>
            <p:cNvCxnSpPr/>
            <p:nvPr/>
          </p:nvCxnSpPr>
          <p:spPr>
            <a:xfrm>
              <a:off x="2819" y="5285269"/>
              <a:ext cx="12188952" cy="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4" name="Google Shape;84;p32"/>
            <p:cNvCxnSpPr/>
            <p:nvPr/>
          </p:nvCxnSpPr>
          <p:spPr>
            <a:xfrm>
              <a:off x="2819" y="6509965"/>
              <a:ext cx="12188952" cy="0"/>
            </a:xfrm>
            <a:prstGeom prst="straightConnector1">
              <a:avLst/>
            </a:prstGeom>
            <a:noFill/>
            <a:ln w="9525" cap="flat" cmpd="sng">
              <a:solidFill>
                <a:srgbClr val="D8D8D8">
                  <a:alpha val="34509"/>
                </a:srgbClr>
              </a:solidFill>
              <a:prstDash val="solid"/>
              <a:miter lim="800000"/>
              <a:headEnd type="none" w="sm" len="sm"/>
              <a:tailEnd type="none" w="sm" len="sm"/>
            </a:ln>
          </p:spPr>
        </p:cxnSp>
        <p:grpSp>
          <p:nvGrpSpPr>
            <p:cNvPr id="85" name="Google Shape;85;p32"/>
            <p:cNvGrpSpPr/>
            <p:nvPr/>
          </p:nvGrpSpPr>
          <p:grpSpPr>
            <a:xfrm>
              <a:off x="-1" y="0"/>
              <a:ext cx="12192001" cy="6858000"/>
              <a:chOff x="-1" y="0"/>
              <a:chExt cx="12192001" cy="6858000"/>
            </a:xfrm>
          </p:grpSpPr>
          <p:cxnSp>
            <p:nvCxnSpPr>
              <p:cNvPr id="86" name="Google Shape;86;p32"/>
              <p:cNvCxnSpPr/>
              <p:nvPr/>
            </p:nvCxnSpPr>
            <p:spPr>
              <a:xfrm>
                <a:off x="225425"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7" name="Google Shape;87;p32"/>
              <p:cNvCxnSpPr/>
              <p:nvPr/>
            </p:nvCxnSpPr>
            <p:spPr>
              <a:xfrm>
                <a:off x="1449154"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8" name="Google Shape;88;p32"/>
              <p:cNvCxnSpPr/>
              <p:nvPr/>
            </p:nvCxnSpPr>
            <p:spPr>
              <a:xfrm>
                <a:off x="2665982"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89" name="Google Shape;89;p32"/>
              <p:cNvCxnSpPr/>
              <p:nvPr/>
            </p:nvCxnSpPr>
            <p:spPr>
              <a:xfrm>
                <a:off x="3885119"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0" name="Google Shape;90;p32"/>
              <p:cNvCxnSpPr/>
              <p:nvPr/>
            </p:nvCxnSpPr>
            <p:spPr>
              <a:xfrm>
                <a:off x="5106502"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grpSp>
            <p:nvGrpSpPr>
              <p:cNvPr id="91" name="Google Shape;91;p32"/>
              <p:cNvGrpSpPr/>
              <p:nvPr/>
            </p:nvGrpSpPr>
            <p:grpSpPr>
              <a:xfrm>
                <a:off x="6327885" y="0"/>
                <a:ext cx="5864115" cy="5898673"/>
                <a:chOff x="6327885" y="0"/>
                <a:chExt cx="5864115" cy="5898673"/>
              </a:xfrm>
            </p:grpSpPr>
            <p:cxnSp>
              <p:nvCxnSpPr>
                <p:cNvPr id="92" name="Google Shape;92;p32"/>
                <p:cNvCxnSpPr/>
                <p:nvPr/>
              </p:nvCxnSpPr>
              <p:spPr>
                <a:xfrm>
                  <a:off x="6327885" y="0"/>
                  <a:ext cx="5864115" cy="5898673"/>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3" name="Google Shape;93;p32"/>
                <p:cNvCxnSpPr/>
                <p:nvPr/>
              </p:nvCxnSpPr>
              <p:spPr>
                <a:xfrm>
                  <a:off x="7549268" y="0"/>
                  <a:ext cx="4642732" cy="4672425"/>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4" name="Google Shape;94;p32"/>
                <p:cNvCxnSpPr/>
                <p:nvPr/>
              </p:nvCxnSpPr>
              <p:spPr>
                <a:xfrm>
                  <a:off x="8772997" y="0"/>
                  <a:ext cx="3419003" cy="3456749"/>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5" name="Google Shape;95;p32"/>
                <p:cNvCxnSpPr/>
                <p:nvPr/>
              </p:nvCxnSpPr>
              <p:spPr>
                <a:xfrm>
                  <a:off x="9982200" y="0"/>
                  <a:ext cx="2209800" cy="2226469"/>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6" name="Google Shape;96;p32"/>
                <p:cNvCxnSpPr/>
                <p:nvPr/>
              </p:nvCxnSpPr>
              <p:spPr>
                <a:xfrm>
                  <a:off x="11199019" y="0"/>
                  <a:ext cx="992981" cy="1002506"/>
                </a:xfrm>
                <a:prstGeom prst="straightConnector1">
                  <a:avLst/>
                </a:prstGeom>
                <a:noFill/>
                <a:ln w="9525" cap="flat" cmpd="sng">
                  <a:solidFill>
                    <a:srgbClr val="D8D8D8">
                      <a:alpha val="34509"/>
                    </a:srgbClr>
                  </a:solidFill>
                  <a:prstDash val="solid"/>
                  <a:miter lim="800000"/>
                  <a:headEnd type="none" w="sm" len="sm"/>
                  <a:tailEnd type="none" w="sm" len="sm"/>
                </a:ln>
              </p:spPr>
            </p:cxnSp>
          </p:grpSp>
          <p:cxnSp>
            <p:nvCxnSpPr>
              <p:cNvPr id="97" name="Google Shape;97;p32"/>
              <p:cNvCxnSpPr/>
              <p:nvPr/>
            </p:nvCxnSpPr>
            <p:spPr>
              <a:xfrm rot="10800000">
                <a:off x="-1" y="1012053"/>
                <a:ext cx="5828811" cy="5845945"/>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8" name="Google Shape;98;p32"/>
              <p:cNvCxnSpPr/>
              <p:nvPr/>
            </p:nvCxnSpPr>
            <p:spPr>
              <a:xfrm rot="10800000">
                <a:off x="-1" y="2227340"/>
                <a:ext cx="4614781" cy="4630658"/>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99" name="Google Shape;99;p32"/>
              <p:cNvCxnSpPr/>
              <p:nvPr/>
            </p:nvCxnSpPr>
            <p:spPr>
              <a:xfrm rot="10800000">
                <a:off x="-1" y="3432149"/>
                <a:ext cx="3398419" cy="3425849"/>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00" name="Google Shape;100;p32"/>
              <p:cNvCxnSpPr/>
              <p:nvPr/>
            </p:nvCxnSpPr>
            <p:spPr>
              <a:xfrm rot="10800000">
                <a:off x="-1" y="4651431"/>
                <a:ext cx="2196496" cy="2206567"/>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01" name="Google Shape;101;p32"/>
              <p:cNvCxnSpPr/>
              <p:nvPr/>
            </p:nvCxnSpPr>
            <p:spPr>
              <a:xfrm rot="10800000">
                <a:off x="-1" y="5864453"/>
                <a:ext cx="987003" cy="993545"/>
              </a:xfrm>
              <a:prstGeom prst="straightConnector1">
                <a:avLst/>
              </a:prstGeom>
              <a:noFill/>
              <a:ln w="9525" cap="flat" cmpd="sng">
                <a:solidFill>
                  <a:srgbClr val="D8D8D8">
                    <a:alpha val="34509"/>
                  </a:srgbClr>
                </a:solidFill>
                <a:prstDash val="solid"/>
                <a:miter lim="800000"/>
                <a:headEnd type="none" w="sm" len="sm"/>
                <a:tailEnd type="none" w="sm" len="sm"/>
              </a:ln>
            </p:spPr>
          </p:cxnSp>
        </p:grpSp>
        <p:grpSp>
          <p:nvGrpSpPr>
            <p:cNvPr id="102" name="Google Shape;102;p32"/>
            <p:cNvGrpSpPr/>
            <p:nvPr/>
          </p:nvGrpSpPr>
          <p:grpSpPr>
            <a:xfrm flipH="1">
              <a:off x="0" y="0"/>
              <a:ext cx="12192001" cy="6858000"/>
              <a:chOff x="-1" y="0"/>
              <a:chExt cx="12192001" cy="6858000"/>
            </a:xfrm>
          </p:grpSpPr>
          <p:cxnSp>
            <p:nvCxnSpPr>
              <p:cNvPr id="103" name="Google Shape;103;p32"/>
              <p:cNvCxnSpPr/>
              <p:nvPr/>
            </p:nvCxnSpPr>
            <p:spPr>
              <a:xfrm>
                <a:off x="225425"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04" name="Google Shape;104;p32"/>
              <p:cNvCxnSpPr/>
              <p:nvPr/>
            </p:nvCxnSpPr>
            <p:spPr>
              <a:xfrm>
                <a:off x="1449154"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05" name="Google Shape;105;p32"/>
              <p:cNvCxnSpPr/>
              <p:nvPr/>
            </p:nvCxnSpPr>
            <p:spPr>
              <a:xfrm>
                <a:off x="2665982"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06" name="Google Shape;106;p32"/>
              <p:cNvCxnSpPr/>
              <p:nvPr/>
            </p:nvCxnSpPr>
            <p:spPr>
              <a:xfrm>
                <a:off x="3885119"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07" name="Google Shape;107;p32"/>
              <p:cNvCxnSpPr/>
              <p:nvPr/>
            </p:nvCxnSpPr>
            <p:spPr>
              <a:xfrm>
                <a:off x="5150644" y="0"/>
                <a:ext cx="6815931" cy="6858000"/>
              </a:xfrm>
              <a:prstGeom prst="straightConnector1">
                <a:avLst/>
              </a:prstGeom>
              <a:noFill/>
              <a:ln w="9525" cap="flat" cmpd="sng">
                <a:solidFill>
                  <a:srgbClr val="D8D8D8">
                    <a:alpha val="34509"/>
                  </a:srgbClr>
                </a:solidFill>
                <a:prstDash val="solid"/>
                <a:miter lim="800000"/>
                <a:headEnd type="none" w="sm" len="sm"/>
                <a:tailEnd type="none" w="sm" len="sm"/>
              </a:ln>
            </p:spPr>
          </p:cxnSp>
          <p:grpSp>
            <p:nvGrpSpPr>
              <p:cNvPr id="108" name="Google Shape;108;p32"/>
              <p:cNvGrpSpPr/>
              <p:nvPr/>
            </p:nvGrpSpPr>
            <p:grpSpPr>
              <a:xfrm>
                <a:off x="6327885" y="0"/>
                <a:ext cx="5864115" cy="5898673"/>
                <a:chOff x="6327885" y="0"/>
                <a:chExt cx="5864115" cy="5898673"/>
              </a:xfrm>
            </p:grpSpPr>
            <p:cxnSp>
              <p:nvCxnSpPr>
                <p:cNvPr id="109" name="Google Shape;109;p32"/>
                <p:cNvCxnSpPr/>
                <p:nvPr/>
              </p:nvCxnSpPr>
              <p:spPr>
                <a:xfrm>
                  <a:off x="6327885" y="0"/>
                  <a:ext cx="5864115" cy="5898673"/>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0" name="Google Shape;110;p32"/>
                <p:cNvCxnSpPr/>
                <p:nvPr/>
              </p:nvCxnSpPr>
              <p:spPr>
                <a:xfrm>
                  <a:off x="7549268" y="0"/>
                  <a:ext cx="4642732" cy="4672425"/>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1" name="Google Shape;111;p32"/>
                <p:cNvCxnSpPr/>
                <p:nvPr/>
              </p:nvCxnSpPr>
              <p:spPr>
                <a:xfrm>
                  <a:off x="8772997" y="0"/>
                  <a:ext cx="3419003" cy="3456749"/>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2" name="Google Shape;112;p32"/>
                <p:cNvCxnSpPr/>
                <p:nvPr/>
              </p:nvCxnSpPr>
              <p:spPr>
                <a:xfrm>
                  <a:off x="9982200" y="0"/>
                  <a:ext cx="2209800" cy="2226469"/>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3" name="Google Shape;113;p32"/>
                <p:cNvCxnSpPr/>
                <p:nvPr/>
              </p:nvCxnSpPr>
              <p:spPr>
                <a:xfrm>
                  <a:off x="11199019" y="0"/>
                  <a:ext cx="992981" cy="1002506"/>
                </a:xfrm>
                <a:prstGeom prst="straightConnector1">
                  <a:avLst/>
                </a:prstGeom>
                <a:noFill/>
                <a:ln w="9525" cap="flat" cmpd="sng">
                  <a:solidFill>
                    <a:srgbClr val="D8D8D8">
                      <a:alpha val="34509"/>
                    </a:srgbClr>
                  </a:solidFill>
                  <a:prstDash val="solid"/>
                  <a:miter lim="800000"/>
                  <a:headEnd type="none" w="sm" len="sm"/>
                  <a:tailEnd type="none" w="sm" len="sm"/>
                </a:ln>
              </p:spPr>
            </p:cxnSp>
          </p:grpSp>
          <p:cxnSp>
            <p:nvCxnSpPr>
              <p:cNvPr id="114" name="Google Shape;114;p32"/>
              <p:cNvCxnSpPr/>
              <p:nvPr/>
            </p:nvCxnSpPr>
            <p:spPr>
              <a:xfrm rot="10800000">
                <a:off x="-1" y="1012053"/>
                <a:ext cx="5828811" cy="5845945"/>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5" name="Google Shape;115;p32"/>
              <p:cNvCxnSpPr/>
              <p:nvPr/>
            </p:nvCxnSpPr>
            <p:spPr>
              <a:xfrm rot="10800000">
                <a:off x="-1" y="2227340"/>
                <a:ext cx="4614781" cy="4630658"/>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6" name="Google Shape;116;p32"/>
              <p:cNvCxnSpPr/>
              <p:nvPr/>
            </p:nvCxnSpPr>
            <p:spPr>
              <a:xfrm rot="10800000">
                <a:off x="-1" y="3432149"/>
                <a:ext cx="3398419" cy="3425849"/>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7" name="Google Shape;117;p32"/>
              <p:cNvCxnSpPr/>
              <p:nvPr/>
            </p:nvCxnSpPr>
            <p:spPr>
              <a:xfrm rot="10800000">
                <a:off x="-1" y="4651431"/>
                <a:ext cx="2196496" cy="2206567"/>
              </a:xfrm>
              <a:prstGeom prst="straightConnector1">
                <a:avLst/>
              </a:prstGeom>
              <a:noFill/>
              <a:ln w="9525" cap="flat" cmpd="sng">
                <a:solidFill>
                  <a:srgbClr val="D8D8D8">
                    <a:alpha val="34509"/>
                  </a:srgbClr>
                </a:solidFill>
                <a:prstDash val="solid"/>
                <a:miter lim="800000"/>
                <a:headEnd type="none" w="sm" len="sm"/>
                <a:tailEnd type="none" w="sm" len="sm"/>
              </a:ln>
            </p:spPr>
          </p:cxnSp>
          <p:cxnSp>
            <p:nvCxnSpPr>
              <p:cNvPr id="118" name="Google Shape;118;p32"/>
              <p:cNvCxnSpPr/>
              <p:nvPr/>
            </p:nvCxnSpPr>
            <p:spPr>
              <a:xfrm rot="10800000">
                <a:off x="-1" y="5864453"/>
                <a:ext cx="987003" cy="993545"/>
              </a:xfrm>
              <a:prstGeom prst="straightConnector1">
                <a:avLst/>
              </a:prstGeom>
              <a:noFill/>
              <a:ln w="9525" cap="flat" cmpd="sng">
                <a:solidFill>
                  <a:srgbClr val="D8D8D8">
                    <a:alpha val="34509"/>
                  </a:srgbClr>
                </a:solidFill>
                <a:prstDash val="solid"/>
                <a:miter lim="800000"/>
                <a:headEnd type="none" w="sm" len="sm"/>
                <a:tailEnd type="none" w="sm" len="sm"/>
              </a:ln>
            </p:spPr>
          </p:cxnSp>
        </p:grpSp>
      </p:grpSp>
      <p:sp>
        <p:nvSpPr>
          <p:cNvPr id="119" name="Google Shape;119;p32"/>
          <p:cNvSpPr txBox="1">
            <a:spLocks noGrp="1"/>
          </p:cNvSpPr>
          <p:nvPr>
            <p:ph type="ctrTitle"/>
          </p:nvPr>
        </p:nvSpPr>
        <p:spPr>
          <a:xfrm>
            <a:off x="1293845" y="1909346"/>
            <a:ext cx="9604200" cy="3383400"/>
          </a:xfrm>
          <a:prstGeom prst="rect">
            <a:avLst/>
          </a:prstGeom>
          <a:noFill/>
          <a:ln>
            <a:noFill/>
          </a:ln>
        </p:spPr>
        <p:txBody>
          <a:bodyPr spcFirstLastPara="1" wrap="square" lIns="91425" tIns="45700" rIns="91425" bIns="45700" anchor="b" anchorCtr="0">
            <a:normAutofit/>
          </a:bodyPr>
          <a:lstStyle>
            <a:lvl1pPr lvl="0" algn="l">
              <a:lnSpc>
                <a:spcPct val="76000"/>
              </a:lnSpc>
              <a:spcBef>
                <a:spcPts val="0"/>
              </a:spcBef>
              <a:spcAft>
                <a:spcPts val="0"/>
              </a:spcAft>
              <a:buClr>
                <a:schemeClr val="dk1"/>
              </a:buClr>
              <a:buSzPts val="8000"/>
              <a:buFont typeface="Arial"/>
              <a:buNone/>
              <a:defRPr sz="80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2"/>
          <p:cNvSpPr txBox="1">
            <a:spLocks noGrp="1"/>
          </p:cNvSpPr>
          <p:nvPr>
            <p:ph type="subTitle" idx="1"/>
          </p:nvPr>
        </p:nvSpPr>
        <p:spPr>
          <a:xfrm>
            <a:off x="1293845" y="5432564"/>
            <a:ext cx="9604200" cy="457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000"/>
              <a:buNone/>
              <a:defRPr sz="2000" b="0">
                <a:solidFill>
                  <a:srgbClr val="A43E27"/>
                </a:solidFill>
              </a:defRPr>
            </a:lvl1pPr>
            <a:lvl2pPr lvl="1" algn="ctr">
              <a:lnSpc>
                <a:spcPct val="90000"/>
              </a:lnSpc>
              <a:spcBef>
                <a:spcPts val="12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600"/>
              </a:spcBef>
              <a:spcAft>
                <a:spcPts val="0"/>
              </a:spcAft>
              <a:buSzPts val="1600"/>
              <a:buNone/>
              <a:defRPr sz="1600"/>
            </a:lvl5pPr>
            <a:lvl6pPr lvl="5" algn="ctr">
              <a:lnSpc>
                <a:spcPct val="90000"/>
              </a:lnSpc>
              <a:spcBef>
                <a:spcPts val="600"/>
              </a:spcBef>
              <a:spcAft>
                <a:spcPts val="0"/>
              </a:spcAft>
              <a:buSzPts val="1600"/>
              <a:buNone/>
              <a:defRPr sz="1600"/>
            </a:lvl6pPr>
            <a:lvl7pPr lvl="6" algn="ctr">
              <a:lnSpc>
                <a:spcPct val="90000"/>
              </a:lnSpc>
              <a:spcBef>
                <a:spcPts val="600"/>
              </a:spcBef>
              <a:spcAft>
                <a:spcPts val="0"/>
              </a:spcAft>
              <a:buSzPts val="1600"/>
              <a:buNone/>
              <a:defRPr sz="1600"/>
            </a:lvl7pPr>
            <a:lvl8pPr lvl="7" algn="ctr">
              <a:lnSpc>
                <a:spcPct val="90000"/>
              </a:lnSpc>
              <a:spcBef>
                <a:spcPts val="600"/>
              </a:spcBef>
              <a:spcAft>
                <a:spcPts val="0"/>
              </a:spcAft>
              <a:buSzPts val="1600"/>
              <a:buNone/>
              <a:defRPr sz="1600"/>
            </a:lvl8pPr>
            <a:lvl9pPr lvl="8" algn="ctr">
              <a:lnSpc>
                <a:spcPct val="90000"/>
              </a:lnSpc>
              <a:spcBef>
                <a:spcPts val="600"/>
              </a:spcBef>
              <a:spcAft>
                <a:spcPts val="0"/>
              </a:spcAft>
              <a:buSzPts val="1600"/>
              <a:buNone/>
              <a:defRPr sz="1600"/>
            </a:lvl9pPr>
          </a:lstStyle>
          <a:p>
            <a:endParaRPr/>
          </a:p>
        </p:txBody>
      </p:sp>
      <p:cxnSp>
        <p:nvCxnSpPr>
          <p:cNvPr id="121" name="Google Shape;121;p32"/>
          <p:cNvCxnSpPr/>
          <p:nvPr/>
        </p:nvCxnSpPr>
        <p:spPr>
          <a:xfrm>
            <a:off x="1295400" y="5294175"/>
            <a:ext cx="9601200" cy="0"/>
          </a:xfrm>
          <a:prstGeom prst="straightConnector1">
            <a:avLst/>
          </a:prstGeom>
          <a:noFill/>
          <a:ln w="12700" cap="flat" cmpd="sng">
            <a:solidFill>
              <a:schemeClr val="accent1"/>
            </a:solidFill>
            <a:prstDash val="solid"/>
            <a:miter lim="800000"/>
            <a:headEnd type="none" w="sm" len="sm"/>
            <a:tailEnd type="none" w="sm" len="sm"/>
          </a:ln>
        </p:spPr>
      </p:cxnSp>
      <p:sp>
        <p:nvSpPr>
          <p:cNvPr id="122" name="Google Shape;122;p32"/>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9"/>
        <p:cNvGrpSpPr/>
        <p:nvPr/>
      </p:nvGrpSpPr>
      <p:grpSpPr>
        <a:xfrm>
          <a:off x="0" y="0"/>
          <a:ext cx="0" cy="0"/>
          <a:chOff x="0" y="0"/>
          <a:chExt cx="0" cy="0"/>
        </a:xfrm>
      </p:grpSpPr>
      <p:sp>
        <p:nvSpPr>
          <p:cNvPr id="380" name="Google Shape;380;p43"/>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43E2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43"/>
          <p:cNvSpPr txBox="1">
            <a:spLocks noGrp="1"/>
          </p:cNvSpPr>
          <p:nvPr>
            <p:ph type="body" idx="1"/>
          </p:nvPr>
        </p:nvSpPr>
        <p:spPr>
          <a:xfrm rot="5400000">
            <a:off x="4190999" y="-914399"/>
            <a:ext cx="38100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600"/>
              </a:spcBef>
              <a:spcAft>
                <a:spcPts val="0"/>
              </a:spcAft>
              <a:buSzPts val="1800"/>
              <a:buChar char="▪"/>
              <a:defRPr/>
            </a:lvl8pPr>
            <a:lvl9pPr marL="4114800" lvl="8" indent="-228600" algn="l">
              <a:lnSpc>
                <a:spcPct val="90000"/>
              </a:lnSpc>
              <a:spcBef>
                <a:spcPts val="600"/>
              </a:spcBef>
              <a:spcAft>
                <a:spcPts val="0"/>
              </a:spcAft>
              <a:buSzPts val="1800"/>
              <a:buNone/>
              <a:defRPr/>
            </a:lvl9pPr>
          </a:lstStyle>
          <a:p>
            <a:endParaRPr/>
          </a:p>
        </p:txBody>
      </p:sp>
      <p:sp>
        <p:nvSpPr>
          <p:cNvPr id="382" name="Google Shape;382;p43"/>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43"/>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43"/>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5"/>
        <p:cNvGrpSpPr/>
        <p:nvPr/>
      </p:nvGrpSpPr>
      <p:grpSpPr>
        <a:xfrm>
          <a:off x="0" y="0"/>
          <a:ext cx="0" cy="0"/>
          <a:chOff x="0" y="0"/>
          <a:chExt cx="0" cy="0"/>
        </a:xfrm>
      </p:grpSpPr>
      <p:sp>
        <p:nvSpPr>
          <p:cNvPr id="386" name="Google Shape;386;p44"/>
          <p:cNvSpPr txBox="1">
            <a:spLocks noGrp="1"/>
          </p:cNvSpPr>
          <p:nvPr>
            <p:ph type="title"/>
          </p:nvPr>
        </p:nvSpPr>
        <p:spPr>
          <a:xfrm rot="5400000">
            <a:off x="7402351" y="2296906"/>
            <a:ext cx="5301300" cy="1687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43E2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44"/>
          <p:cNvSpPr txBox="1">
            <a:spLocks noGrp="1"/>
          </p:cNvSpPr>
          <p:nvPr>
            <p:ph type="body" idx="1"/>
          </p:nvPr>
        </p:nvSpPr>
        <p:spPr>
          <a:xfrm rot="5400000">
            <a:off x="2438443" y="-653144"/>
            <a:ext cx="5301300" cy="7587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600"/>
              </a:spcBef>
              <a:spcAft>
                <a:spcPts val="0"/>
              </a:spcAft>
              <a:buSzPts val="1800"/>
              <a:buChar char="▪"/>
              <a:defRPr/>
            </a:lvl8pPr>
            <a:lvl9pPr marL="4114800" lvl="8" indent="-228600" algn="l">
              <a:lnSpc>
                <a:spcPct val="90000"/>
              </a:lnSpc>
              <a:spcBef>
                <a:spcPts val="600"/>
              </a:spcBef>
              <a:spcAft>
                <a:spcPts val="0"/>
              </a:spcAft>
              <a:buSzPts val="1800"/>
              <a:buNone/>
              <a:defRPr/>
            </a:lvl9pPr>
          </a:lstStyle>
          <a:p>
            <a:endParaRPr/>
          </a:p>
        </p:txBody>
      </p:sp>
      <p:sp>
        <p:nvSpPr>
          <p:cNvPr id="388" name="Google Shape;388;p44"/>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44"/>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p44"/>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gradFill>
          <a:gsLst>
            <a:gs pos="0">
              <a:schemeClr val="accent1"/>
            </a:gs>
            <a:gs pos="97000">
              <a:srgbClr val="AF4329"/>
            </a:gs>
            <a:gs pos="100000">
              <a:srgbClr val="AF4329"/>
            </a:gs>
          </a:gsLst>
          <a:path path="circle">
            <a:fillToRect l="50000" t="50000" r="50000" b="50000"/>
          </a:path>
          <a:tileRect/>
        </a:gradFill>
        <a:effectLst/>
      </p:bgPr>
    </p:bg>
    <p:spTree>
      <p:nvGrpSpPr>
        <p:cNvPr id="1" name="Shape 449"/>
        <p:cNvGrpSpPr/>
        <p:nvPr/>
      </p:nvGrpSpPr>
      <p:grpSpPr>
        <a:xfrm>
          <a:off x="0" y="0"/>
          <a:ext cx="0" cy="0"/>
          <a:chOff x="0" y="0"/>
          <a:chExt cx="0" cy="0"/>
        </a:xfrm>
      </p:grpSpPr>
      <p:grpSp>
        <p:nvGrpSpPr>
          <p:cNvPr id="450" name="Google Shape;450;p38"/>
          <p:cNvGrpSpPr/>
          <p:nvPr/>
        </p:nvGrpSpPr>
        <p:grpSpPr>
          <a:xfrm>
            <a:off x="-1" y="0"/>
            <a:ext cx="12192002" cy="6858000"/>
            <a:chOff x="-1" y="0"/>
            <a:chExt cx="12192002" cy="6858000"/>
          </a:xfrm>
        </p:grpSpPr>
        <p:cxnSp>
          <p:nvCxnSpPr>
            <p:cNvPr id="451" name="Google Shape;451;p38"/>
            <p:cNvCxnSpPr/>
            <p:nvPr/>
          </p:nvCxnSpPr>
          <p:spPr>
            <a:xfrm>
              <a:off x="61019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2" name="Google Shape;452;p38"/>
            <p:cNvCxnSpPr/>
            <p:nvPr/>
          </p:nvCxnSpPr>
          <p:spPr>
            <a:xfrm>
              <a:off x="182933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3" name="Google Shape;453;p38"/>
            <p:cNvCxnSpPr/>
            <p:nvPr/>
          </p:nvCxnSpPr>
          <p:spPr>
            <a:xfrm>
              <a:off x="304847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4" name="Google Shape;454;p38"/>
            <p:cNvCxnSpPr/>
            <p:nvPr/>
          </p:nvCxnSpPr>
          <p:spPr>
            <a:xfrm>
              <a:off x="426760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5" name="Google Shape;455;p38"/>
            <p:cNvCxnSpPr/>
            <p:nvPr/>
          </p:nvCxnSpPr>
          <p:spPr>
            <a:xfrm>
              <a:off x="548674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6" name="Google Shape;456;p38"/>
            <p:cNvCxnSpPr/>
            <p:nvPr/>
          </p:nvCxnSpPr>
          <p:spPr>
            <a:xfrm>
              <a:off x="670588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7" name="Google Shape;457;p38"/>
            <p:cNvCxnSpPr/>
            <p:nvPr/>
          </p:nvCxnSpPr>
          <p:spPr>
            <a:xfrm>
              <a:off x="792502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8" name="Google Shape;458;p38"/>
            <p:cNvCxnSpPr/>
            <p:nvPr/>
          </p:nvCxnSpPr>
          <p:spPr>
            <a:xfrm>
              <a:off x="914416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59" name="Google Shape;459;p38"/>
            <p:cNvCxnSpPr/>
            <p:nvPr/>
          </p:nvCxnSpPr>
          <p:spPr>
            <a:xfrm>
              <a:off x="1036329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0" name="Google Shape;460;p38"/>
            <p:cNvCxnSpPr/>
            <p:nvPr/>
          </p:nvCxnSpPr>
          <p:spPr>
            <a:xfrm>
              <a:off x="1158243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1" name="Google Shape;461;p38"/>
            <p:cNvCxnSpPr/>
            <p:nvPr/>
          </p:nvCxnSpPr>
          <p:spPr>
            <a:xfrm>
              <a:off x="2819" y="38648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2" name="Google Shape;462;p38"/>
            <p:cNvCxnSpPr/>
            <p:nvPr/>
          </p:nvCxnSpPr>
          <p:spPr>
            <a:xfrm>
              <a:off x="2819" y="1611181"/>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3" name="Google Shape;463;p38"/>
            <p:cNvCxnSpPr/>
            <p:nvPr/>
          </p:nvCxnSpPr>
          <p:spPr>
            <a:xfrm>
              <a:off x="2819" y="2835877"/>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4" name="Google Shape;464;p38"/>
            <p:cNvCxnSpPr/>
            <p:nvPr/>
          </p:nvCxnSpPr>
          <p:spPr>
            <a:xfrm>
              <a:off x="2819" y="4060573"/>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5" name="Google Shape;465;p38"/>
            <p:cNvCxnSpPr/>
            <p:nvPr/>
          </p:nvCxnSpPr>
          <p:spPr>
            <a:xfrm>
              <a:off x="2819" y="5285269"/>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6" name="Google Shape;466;p38"/>
            <p:cNvCxnSpPr/>
            <p:nvPr/>
          </p:nvCxnSpPr>
          <p:spPr>
            <a:xfrm>
              <a:off x="2819" y="650996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467" name="Google Shape;467;p38"/>
            <p:cNvGrpSpPr/>
            <p:nvPr/>
          </p:nvGrpSpPr>
          <p:grpSpPr>
            <a:xfrm>
              <a:off x="-1" y="0"/>
              <a:ext cx="12192001" cy="6858000"/>
              <a:chOff x="-1" y="0"/>
              <a:chExt cx="12192001" cy="6858000"/>
            </a:xfrm>
          </p:grpSpPr>
          <p:cxnSp>
            <p:nvCxnSpPr>
              <p:cNvPr id="468" name="Google Shape;468;p38"/>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69" name="Google Shape;469;p38"/>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0" name="Google Shape;470;p38"/>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1" name="Google Shape;471;p38"/>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2" name="Google Shape;472;p38"/>
              <p:cNvCxnSpPr/>
              <p:nvPr/>
            </p:nvCxnSpPr>
            <p:spPr>
              <a:xfrm>
                <a:off x="510650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473" name="Google Shape;473;p38"/>
              <p:cNvGrpSpPr/>
              <p:nvPr/>
            </p:nvGrpSpPr>
            <p:grpSpPr>
              <a:xfrm>
                <a:off x="6327885" y="0"/>
                <a:ext cx="5864115" cy="5898673"/>
                <a:chOff x="6327885" y="0"/>
                <a:chExt cx="5864115" cy="5898673"/>
              </a:xfrm>
            </p:grpSpPr>
            <p:cxnSp>
              <p:nvCxnSpPr>
                <p:cNvPr id="474" name="Google Shape;474;p38"/>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5" name="Google Shape;475;p38"/>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6" name="Google Shape;476;p38"/>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7" name="Google Shape;477;p38"/>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78" name="Google Shape;478;p38"/>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479" name="Google Shape;479;p38"/>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0" name="Google Shape;480;p38"/>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1" name="Google Shape;481;p38"/>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2" name="Google Shape;482;p38"/>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3" name="Google Shape;483;p38"/>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nvGrpSpPr>
            <p:cNvPr id="484" name="Google Shape;484;p38"/>
            <p:cNvGrpSpPr/>
            <p:nvPr/>
          </p:nvGrpSpPr>
          <p:grpSpPr>
            <a:xfrm flipH="1">
              <a:off x="0" y="0"/>
              <a:ext cx="12192001" cy="6858000"/>
              <a:chOff x="-1" y="0"/>
              <a:chExt cx="12192001" cy="6858000"/>
            </a:xfrm>
          </p:grpSpPr>
          <p:cxnSp>
            <p:nvCxnSpPr>
              <p:cNvPr id="485" name="Google Shape;485;p38"/>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6" name="Google Shape;486;p38"/>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7" name="Google Shape;487;p38"/>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8" name="Google Shape;488;p38"/>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89" name="Google Shape;489;p38"/>
              <p:cNvCxnSpPr/>
              <p:nvPr/>
            </p:nvCxnSpPr>
            <p:spPr>
              <a:xfrm>
                <a:off x="515064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490" name="Google Shape;490;p38"/>
              <p:cNvGrpSpPr/>
              <p:nvPr/>
            </p:nvGrpSpPr>
            <p:grpSpPr>
              <a:xfrm>
                <a:off x="6327885" y="0"/>
                <a:ext cx="5864115" cy="5898673"/>
                <a:chOff x="6327885" y="0"/>
                <a:chExt cx="5864115" cy="5898673"/>
              </a:xfrm>
            </p:grpSpPr>
            <p:cxnSp>
              <p:nvCxnSpPr>
                <p:cNvPr id="491" name="Google Shape;491;p38"/>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2" name="Google Shape;492;p38"/>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3" name="Google Shape;493;p38"/>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4" name="Google Shape;494;p38"/>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5" name="Google Shape;495;p38"/>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496" name="Google Shape;496;p38"/>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7" name="Google Shape;497;p38"/>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8" name="Google Shape;498;p38"/>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499" name="Google Shape;499;p38"/>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500" name="Google Shape;500;p38"/>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sp>
        <p:nvSpPr>
          <p:cNvPr id="501" name="Google Shape;501;p38"/>
          <p:cNvSpPr txBox="1">
            <a:spLocks noGrp="1"/>
          </p:cNvSpPr>
          <p:nvPr>
            <p:ph type="title"/>
          </p:nvPr>
        </p:nvSpPr>
        <p:spPr>
          <a:xfrm>
            <a:off x="1295400" y="2541573"/>
            <a:ext cx="9601200" cy="2743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6000"/>
              <a:buFont typeface="Arial"/>
              <a:buNone/>
              <a:defRPr sz="6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38"/>
          <p:cNvSpPr txBox="1">
            <a:spLocks noGrp="1"/>
          </p:cNvSpPr>
          <p:nvPr>
            <p:ph type="body" idx="1"/>
          </p:nvPr>
        </p:nvSpPr>
        <p:spPr>
          <a:xfrm>
            <a:off x="1295400" y="5431536"/>
            <a:ext cx="9601200"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2000"/>
              <a:buNone/>
              <a:defRPr sz="2000" b="0">
                <a:solidFill>
                  <a:schemeClr val="lt1"/>
                </a:solidFill>
              </a:defRPr>
            </a:lvl1pPr>
            <a:lvl2pPr marL="914400" lvl="1" indent="-228600" algn="l">
              <a:lnSpc>
                <a:spcPct val="90000"/>
              </a:lnSpc>
              <a:spcBef>
                <a:spcPts val="1200"/>
              </a:spcBef>
              <a:spcAft>
                <a:spcPts val="0"/>
              </a:spcAft>
              <a:buSzPts val="2000"/>
              <a:buNone/>
              <a:defRPr sz="2000"/>
            </a:lvl2pPr>
            <a:lvl3pPr marL="1371600" lvl="2" indent="-228600" algn="l">
              <a:lnSpc>
                <a:spcPct val="90000"/>
              </a:lnSpc>
              <a:spcBef>
                <a:spcPts val="800"/>
              </a:spcBef>
              <a:spcAft>
                <a:spcPts val="0"/>
              </a:spcAft>
              <a:buSzPts val="1800"/>
              <a:buNone/>
              <a:defRPr sz="1800"/>
            </a:lvl3pPr>
            <a:lvl4pPr marL="1828800" lvl="3" indent="-228600" algn="l">
              <a:lnSpc>
                <a:spcPct val="90000"/>
              </a:lnSpc>
              <a:spcBef>
                <a:spcPts val="800"/>
              </a:spcBef>
              <a:spcAft>
                <a:spcPts val="0"/>
              </a:spcAft>
              <a:buSzPts val="1600"/>
              <a:buNone/>
              <a:defRPr sz="1600"/>
            </a:lvl4pPr>
            <a:lvl5pPr marL="2286000" lvl="4" indent="-228600" algn="l">
              <a:lnSpc>
                <a:spcPct val="90000"/>
              </a:lnSpc>
              <a:spcBef>
                <a:spcPts val="600"/>
              </a:spcBef>
              <a:spcAft>
                <a:spcPts val="0"/>
              </a:spcAft>
              <a:buSzPts val="1600"/>
              <a:buNone/>
              <a:defRPr sz="1600"/>
            </a:lvl5pPr>
            <a:lvl6pPr marL="2743200" lvl="5" indent="-228600" algn="l">
              <a:lnSpc>
                <a:spcPct val="90000"/>
              </a:lnSpc>
              <a:spcBef>
                <a:spcPts val="600"/>
              </a:spcBef>
              <a:spcAft>
                <a:spcPts val="0"/>
              </a:spcAft>
              <a:buSzPts val="1600"/>
              <a:buNone/>
              <a:defRPr sz="1600"/>
            </a:lvl6pPr>
            <a:lvl7pPr marL="3200400" lvl="6" indent="-228600" algn="l">
              <a:lnSpc>
                <a:spcPct val="90000"/>
              </a:lnSpc>
              <a:spcBef>
                <a:spcPts val="600"/>
              </a:spcBef>
              <a:spcAft>
                <a:spcPts val="0"/>
              </a:spcAft>
              <a:buSzPts val="1600"/>
              <a:buNone/>
              <a:defRPr sz="1600"/>
            </a:lvl7pPr>
            <a:lvl8pPr marL="3657600" lvl="7" indent="-228600" algn="l">
              <a:lnSpc>
                <a:spcPct val="90000"/>
              </a:lnSpc>
              <a:spcBef>
                <a:spcPts val="600"/>
              </a:spcBef>
              <a:spcAft>
                <a:spcPts val="0"/>
              </a:spcAft>
              <a:buSzPts val="1600"/>
              <a:buNone/>
              <a:defRPr sz="1600"/>
            </a:lvl8pPr>
            <a:lvl9pPr marL="4114800" lvl="8" indent="-228600" algn="l">
              <a:lnSpc>
                <a:spcPct val="90000"/>
              </a:lnSpc>
              <a:spcBef>
                <a:spcPts val="600"/>
              </a:spcBef>
              <a:spcAft>
                <a:spcPts val="0"/>
              </a:spcAft>
              <a:buSzPts val="1600"/>
              <a:buNone/>
              <a:defRPr sz="1600"/>
            </a:lvl9pPr>
          </a:lstStyle>
          <a:p>
            <a:endParaRPr/>
          </a:p>
        </p:txBody>
      </p:sp>
      <p:cxnSp>
        <p:nvCxnSpPr>
          <p:cNvPr id="503" name="Google Shape;503;p38"/>
          <p:cNvCxnSpPr/>
          <p:nvPr/>
        </p:nvCxnSpPr>
        <p:spPr>
          <a:xfrm>
            <a:off x="1295400" y="5294175"/>
            <a:ext cx="9601200" cy="0"/>
          </a:xfrm>
          <a:prstGeom prst="straightConnector1">
            <a:avLst/>
          </a:prstGeom>
          <a:noFill/>
          <a:ln w="12700" cap="flat" cmpd="sng">
            <a:solidFill>
              <a:schemeClr val="lt1"/>
            </a:solidFill>
            <a:prstDash val="solid"/>
            <a:miter lim="800000"/>
            <a:headEnd type="none" w="sm" len="sm"/>
            <a:tailEnd type="none" w="sm" len="sm"/>
          </a:ln>
        </p:spPr>
      </p:cxnSp>
      <p:sp>
        <p:nvSpPr>
          <p:cNvPr id="504" name="Google Shape;504;p3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33"/>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43E2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3"/>
          <p:cNvSpPr txBox="1">
            <a:spLocks noGrp="1"/>
          </p:cNvSpPr>
          <p:nvPr>
            <p:ph type="body" idx="1"/>
          </p:nvPr>
        </p:nvSpPr>
        <p:spPr>
          <a:xfrm>
            <a:off x="1295400" y="1981201"/>
            <a:ext cx="9601200" cy="381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600"/>
              </a:spcBef>
              <a:spcAft>
                <a:spcPts val="0"/>
              </a:spcAft>
              <a:buSzPts val="1800"/>
              <a:buChar char="▪"/>
              <a:defRPr/>
            </a:lvl8pPr>
            <a:lvl9pPr marL="4114800" lvl="8" indent="-228600" algn="l">
              <a:lnSpc>
                <a:spcPct val="90000"/>
              </a:lnSpc>
              <a:spcBef>
                <a:spcPts val="600"/>
              </a:spcBef>
              <a:spcAft>
                <a:spcPts val="0"/>
              </a:spcAft>
              <a:buSzPts val="1800"/>
              <a:buNone/>
              <a:defRPr/>
            </a:lvl9pPr>
          </a:lstStyle>
          <a:p>
            <a:endParaRPr/>
          </a:p>
        </p:txBody>
      </p:sp>
      <p:sp>
        <p:nvSpPr>
          <p:cNvPr id="126" name="Google Shape;126;p33"/>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3"/>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3"/>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gradFill>
          <a:gsLst>
            <a:gs pos="0">
              <a:schemeClr val="accent1"/>
            </a:gs>
            <a:gs pos="100000">
              <a:srgbClr val="AF4329"/>
            </a:gs>
          </a:gsLst>
          <a:path path="circle">
            <a:fillToRect l="50000" t="50000" r="50000" b="50000"/>
          </a:path>
          <a:tileRect/>
        </a:gradFill>
        <a:effectLst/>
      </p:bgPr>
    </p:bg>
    <p:spTree>
      <p:nvGrpSpPr>
        <p:cNvPr id="1" name="Shape 129"/>
        <p:cNvGrpSpPr/>
        <p:nvPr/>
      </p:nvGrpSpPr>
      <p:grpSpPr>
        <a:xfrm>
          <a:off x="0" y="0"/>
          <a:ext cx="0" cy="0"/>
          <a:chOff x="0" y="0"/>
          <a:chExt cx="0" cy="0"/>
        </a:xfrm>
      </p:grpSpPr>
      <p:grpSp>
        <p:nvGrpSpPr>
          <p:cNvPr id="130" name="Google Shape;130;p34"/>
          <p:cNvGrpSpPr/>
          <p:nvPr/>
        </p:nvGrpSpPr>
        <p:grpSpPr>
          <a:xfrm>
            <a:off x="-1" y="0"/>
            <a:ext cx="12192002" cy="6858000"/>
            <a:chOff x="-1" y="0"/>
            <a:chExt cx="12192002" cy="6858000"/>
          </a:xfrm>
        </p:grpSpPr>
        <p:cxnSp>
          <p:nvCxnSpPr>
            <p:cNvPr id="131" name="Google Shape;131;p34"/>
            <p:cNvCxnSpPr/>
            <p:nvPr/>
          </p:nvCxnSpPr>
          <p:spPr>
            <a:xfrm>
              <a:off x="61019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2" name="Google Shape;132;p34"/>
            <p:cNvCxnSpPr/>
            <p:nvPr/>
          </p:nvCxnSpPr>
          <p:spPr>
            <a:xfrm>
              <a:off x="182933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3" name="Google Shape;133;p34"/>
            <p:cNvCxnSpPr/>
            <p:nvPr/>
          </p:nvCxnSpPr>
          <p:spPr>
            <a:xfrm>
              <a:off x="304847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4" name="Google Shape;134;p34"/>
            <p:cNvCxnSpPr/>
            <p:nvPr/>
          </p:nvCxnSpPr>
          <p:spPr>
            <a:xfrm>
              <a:off x="426760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5" name="Google Shape;135;p34"/>
            <p:cNvCxnSpPr/>
            <p:nvPr/>
          </p:nvCxnSpPr>
          <p:spPr>
            <a:xfrm>
              <a:off x="548674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6" name="Google Shape;136;p34"/>
            <p:cNvCxnSpPr/>
            <p:nvPr/>
          </p:nvCxnSpPr>
          <p:spPr>
            <a:xfrm>
              <a:off x="670588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7" name="Google Shape;137;p34"/>
            <p:cNvCxnSpPr/>
            <p:nvPr/>
          </p:nvCxnSpPr>
          <p:spPr>
            <a:xfrm>
              <a:off x="792502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8" name="Google Shape;138;p34"/>
            <p:cNvCxnSpPr/>
            <p:nvPr/>
          </p:nvCxnSpPr>
          <p:spPr>
            <a:xfrm>
              <a:off x="914416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39" name="Google Shape;139;p34"/>
            <p:cNvCxnSpPr/>
            <p:nvPr/>
          </p:nvCxnSpPr>
          <p:spPr>
            <a:xfrm>
              <a:off x="1036329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0" name="Google Shape;140;p34"/>
            <p:cNvCxnSpPr/>
            <p:nvPr/>
          </p:nvCxnSpPr>
          <p:spPr>
            <a:xfrm>
              <a:off x="1158243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1" name="Google Shape;141;p34"/>
            <p:cNvCxnSpPr/>
            <p:nvPr/>
          </p:nvCxnSpPr>
          <p:spPr>
            <a:xfrm>
              <a:off x="2819" y="38648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2" name="Google Shape;142;p34"/>
            <p:cNvCxnSpPr/>
            <p:nvPr/>
          </p:nvCxnSpPr>
          <p:spPr>
            <a:xfrm>
              <a:off x="2819" y="1611181"/>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3" name="Google Shape;143;p34"/>
            <p:cNvCxnSpPr/>
            <p:nvPr/>
          </p:nvCxnSpPr>
          <p:spPr>
            <a:xfrm>
              <a:off x="2819" y="2835877"/>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4" name="Google Shape;144;p34"/>
            <p:cNvCxnSpPr/>
            <p:nvPr/>
          </p:nvCxnSpPr>
          <p:spPr>
            <a:xfrm>
              <a:off x="2819" y="4060573"/>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5" name="Google Shape;145;p34"/>
            <p:cNvCxnSpPr/>
            <p:nvPr/>
          </p:nvCxnSpPr>
          <p:spPr>
            <a:xfrm>
              <a:off x="2819" y="5285269"/>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6" name="Google Shape;146;p34"/>
            <p:cNvCxnSpPr/>
            <p:nvPr/>
          </p:nvCxnSpPr>
          <p:spPr>
            <a:xfrm>
              <a:off x="2819" y="650996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147" name="Google Shape;147;p34"/>
            <p:cNvGrpSpPr/>
            <p:nvPr/>
          </p:nvGrpSpPr>
          <p:grpSpPr>
            <a:xfrm>
              <a:off x="-1" y="0"/>
              <a:ext cx="12192001" cy="6858000"/>
              <a:chOff x="-1" y="0"/>
              <a:chExt cx="12192001" cy="6858000"/>
            </a:xfrm>
          </p:grpSpPr>
          <p:cxnSp>
            <p:nvCxnSpPr>
              <p:cNvPr id="148" name="Google Shape;148;p34"/>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49" name="Google Shape;149;p34"/>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0" name="Google Shape;150;p34"/>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1" name="Google Shape;151;p34"/>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2" name="Google Shape;152;p34"/>
              <p:cNvCxnSpPr/>
              <p:nvPr/>
            </p:nvCxnSpPr>
            <p:spPr>
              <a:xfrm>
                <a:off x="510650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153" name="Google Shape;153;p34"/>
              <p:cNvGrpSpPr/>
              <p:nvPr/>
            </p:nvGrpSpPr>
            <p:grpSpPr>
              <a:xfrm>
                <a:off x="6327885" y="0"/>
                <a:ext cx="5864115" cy="5898673"/>
                <a:chOff x="6327885" y="0"/>
                <a:chExt cx="5864115" cy="5898673"/>
              </a:xfrm>
            </p:grpSpPr>
            <p:cxnSp>
              <p:nvCxnSpPr>
                <p:cNvPr id="154" name="Google Shape;154;p34"/>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5" name="Google Shape;155;p34"/>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6" name="Google Shape;156;p34"/>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7" name="Google Shape;157;p34"/>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58" name="Google Shape;158;p34"/>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159" name="Google Shape;159;p34"/>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0" name="Google Shape;160;p34"/>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1" name="Google Shape;161;p34"/>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2" name="Google Shape;162;p34"/>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3" name="Google Shape;163;p34"/>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nvGrpSpPr>
            <p:cNvPr id="164" name="Google Shape;164;p34"/>
            <p:cNvGrpSpPr/>
            <p:nvPr/>
          </p:nvGrpSpPr>
          <p:grpSpPr>
            <a:xfrm flipH="1">
              <a:off x="0" y="0"/>
              <a:ext cx="12192001" cy="6858000"/>
              <a:chOff x="-1" y="0"/>
              <a:chExt cx="12192001" cy="6858000"/>
            </a:xfrm>
          </p:grpSpPr>
          <p:cxnSp>
            <p:nvCxnSpPr>
              <p:cNvPr id="165" name="Google Shape;165;p34"/>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6" name="Google Shape;166;p34"/>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7" name="Google Shape;167;p34"/>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8" name="Google Shape;168;p34"/>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69" name="Google Shape;169;p34"/>
              <p:cNvCxnSpPr/>
              <p:nvPr/>
            </p:nvCxnSpPr>
            <p:spPr>
              <a:xfrm>
                <a:off x="515064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170" name="Google Shape;170;p34"/>
              <p:cNvGrpSpPr/>
              <p:nvPr/>
            </p:nvGrpSpPr>
            <p:grpSpPr>
              <a:xfrm>
                <a:off x="6327885" y="0"/>
                <a:ext cx="5864115" cy="5898673"/>
                <a:chOff x="6327885" y="0"/>
                <a:chExt cx="5864115" cy="5898673"/>
              </a:xfrm>
            </p:grpSpPr>
            <p:cxnSp>
              <p:nvCxnSpPr>
                <p:cNvPr id="171" name="Google Shape;171;p34"/>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2" name="Google Shape;172;p34"/>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3" name="Google Shape;173;p34"/>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4" name="Google Shape;174;p34"/>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5" name="Google Shape;175;p34"/>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176" name="Google Shape;176;p34"/>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7" name="Google Shape;177;p34"/>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8" name="Google Shape;178;p34"/>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79" name="Google Shape;179;p34"/>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180" name="Google Shape;180;p34"/>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sp>
        <p:nvSpPr>
          <p:cNvPr id="181" name="Google Shape;181;p34"/>
          <p:cNvSpPr/>
          <p:nvPr/>
        </p:nvSpPr>
        <p:spPr>
          <a:xfrm>
            <a:off x="0" y="0"/>
            <a:ext cx="7315200" cy="6858000"/>
          </a:xfrm>
          <a:prstGeom prst="rect">
            <a:avLst/>
          </a:prstGeom>
          <a:gradFill>
            <a:gsLst>
              <a:gs pos="0">
                <a:schemeClr val="lt1"/>
              </a:gs>
              <a:gs pos="69000">
                <a:schemeClr val="lt1"/>
              </a:gs>
              <a:gs pos="100000">
                <a:srgbClr val="F2F2F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34"/>
          <p:cNvSpPr txBox="1">
            <a:spLocks noGrp="1"/>
          </p:cNvSpPr>
          <p:nvPr>
            <p:ph type="title"/>
          </p:nvPr>
        </p:nvSpPr>
        <p:spPr>
          <a:xfrm>
            <a:off x="7913152" y="571500"/>
            <a:ext cx="3657600" cy="2197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4"/>
          <p:cNvSpPr txBox="1">
            <a:spLocks noGrp="1"/>
          </p:cNvSpPr>
          <p:nvPr>
            <p:ph type="body" idx="1"/>
          </p:nvPr>
        </p:nvSpPr>
        <p:spPr>
          <a:xfrm>
            <a:off x="543197" y="571500"/>
            <a:ext cx="6217800" cy="5715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2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55600" algn="l">
              <a:lnSpc>
                <a:spcPct val="90000"/>
              </a:lnSpc>
              <a:spcBef>
                <a:spcPts val="600"/>
              </a:spcBef>
              <a:spcAft>
                <a:spcPts val="0"/>
              </a:spcAft>
              <a:buSzPts val="2000"/>
              <a:buChar char="▪"/>
              <a:defRPr sz="2000"/>
            </a:lvl6pPr>
            <a:lvl7pPr marL="3200400" lvl="6" indent="-355600" algn="l">
              <a:lnSpc>
                <a:spcPct val="90000"/>
              </a:lnSpc>
              <a:spcBef>
                <a:spcPts val="600"/>
              </a:spcBef>
              <a:spcAft>
                <a:spcPts val="0"/>
              </a:spcAft>
              <a:buSzPts val="2000"/>
              <a:buChar char="▪"/>
              <a:defRPr sz="2000"/>
            </a:lvl7pPr>
            <a:lvl8pPr marL="3657600" lvl="7" indent="-355600" algn="l">
              <a:lnSpc>
                <a:spcPct val="90000"/>
              </a:lnSpc>
              <a:spcBef>
                <a:spcPts val="600"/>
              </a:spcBef>
              <a:spcAft>
                <a:spcPts val="0"/>
              </a:spcAft>
              <a:buSzPts val="2000"/>
              <a:buChar char="▪"/>
              <a:defRPr sz="2000"/>
            </a:lvl8pPr>
            <a:lvl9pPr marL="4114800" lvl="8" indent="-228600" algn="l">
              <a:lnSpc>
                <a:spcPct val="90000"/>
              </a:lnSpc>
              <a:spcBef>
                <a:spcPts val="600"/>
              </a:spcBef>
              <a:spcAft>
                <a:spcPts val="0"/>
              </a:spcAft>
              <a:buSzPts val="2000"/>
              <a:buNone/>
              <a:defRPr sz="2000"/>
            </a:lvl9pPr>
          </a:lstStyle>
          <a:p>
            <a:endParaRPr/>
          </a:p>
        </p:txBody>
      </p:sp>
      <p:sp>
        <p:nvSpPr>
          <p:cNvPr id="184" name="Google Shape;184;p34"/>
          <p:cNvSpPr txBox="1">
            <a:spLocks noGrp="1"/>
          </p:cNvSpPr>
          <p:nvPr>
            <p:ph type="body" idx="2"/>
          </p:nvPr>
        </p:nvSpPr>
        <p:spPr>
          <a:xfrm>
            <a:off x="7913152" y="2995012"/>
            <a:ext cx="3657600" cy="228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600"/>
              <a:buNone/>
              <a:defRPr sz="1600">
                <a:solidFill>
                  <a:schemeClr val="lt1"/>
                </a:solidFill>
              </a:defRPr>
            </a:lvl1pPr>
            <a:lvl2pPr marL="914400" lvl="1" indent="-228600" algn="l">
              <a:lnSpc>
                <a:spcPct val="90000"/>
              </a:lnSpc>
              <a:spcBef>
                <a:spcPts val="12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600"/>
              </a:spcBef>
              <a:spcAft>
                <a:spcPts val="0"/>
              </a:spcAft>
              <a:buSzPts val="1000"/>
              <a:buNone/>
              <a:defRPr sz="1000"/>
            </a:lvl5pPr>
            <a:lvl6pPr marL="2743200" lvl="5" indent="-228600" algn="l">
              <a:lnSpc>
                <a:spcPct val="90000"/>
              </a:lnSpc>
              <a:spcBef>
                <a:spcPts val="600"/>
              </a:spcBef>
              <a:spcAft>
                <a:spcPts val="0"/>
              </a:spcAft>
              <a:buSzPts val="1000"/>
              <a:buNone/>
              <a:defRPr sz="1000"/>
            </a:lvl6pPr>
            <a:lvl7pPr marL="3200400" lvl="6" indent="-228600" algn="l">
              <a:lnSpc>
                <a:spcPct val="90000"/>
              </a:lnSpc>
              <a:spcBef>
                <a:spcPts val="600"/>
              </a:spcBef>
              <a:spcAft>
                <a:spcPts val="0"/>
              </a:spcAft>
              <a:buSzPts val="1000"/>
              <a:buNone/>
              <a:defRPr sz="1000"/>
            </a:lvl7pPr>
            <a:lvl8pPr marL="3657600" lvl="7" indent="-228600" algn="l">
              <a:lnSpc>
                <a:spcPct val="90000"/>
              </a:lnSpc>
              <a:spcBef>
                <a:spcPts val="600"/>
              </a:spcBef>
              <a:spcAft>
                <a:spcPts val="0"/>
              </a:spcAft>
              <a:buSzPts val="1000"/>
              <a:buNone/>
              <a:defRPr sz="1000"/>
            </a:lvl8pPr>
            <a:lvl9pPr marL="4114800" lvl="8" indent="-228600" algn="l">
              <a:lnSpc>
                <a:spcPct val="90000"/>
              </a:lnSpc>
              <a:spcBef>
                <a:spcPts val="600"/>
              </a:spcBef>
              <a:spcAft>
                <a:spcPts val="0"/>
              </a:spcAft>
              <a:buSzPts val="1000"/>
              <a:buNone/>
              <a:defRPr sz="1000"/>
            </a:lvl9pPr>
          </a:lstStyle>
          <a:p>
            <a:endParaRPr/>
          </a:p>
        </p:txBody>
      </p:sp>
      <p:cxnSp>
        <p:nvCxnSpPr>
          <p:cNvPr id="185" name="Google Shape;185;p34"/>
          <p:cNvCxnSpPr/>
          <p:nvPr/>
        </p:nvCxnSpPr>
        <p:spPr>
          <a:xfrm>
            <a:off x="7923089" y="2895600"/>
            <a:ext cx="3659400" cy="0"/>
          </a:xfrm>
          <a:prstGeom prst="straightConnector1">
            <a:avLst/>
          </a:prstGeom>
          <a:noFill/>
          <a:ln w="19050" cap="flat" cmpd="sng">
            <a:solidFill>
              <a:schemeClr val="lt1"/>
            </a:solidFill>
            <a:prstDash val="solid"/>
            <a:miter lim="800000"/>
            <a:headEnd type="none" w="sm" len="sm"/>
            <a:tailEnd type="none" w="sm" len="sm"/>
          </a:ln>
        </p:spPr>
      </p:cxnSp>
      <p:sp>
        <p:nvSpPr>
          <p:cNvPr id="186" name="Google Shape;186;p34"/>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4"/>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34"/>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9"/>
        <p:cNvGrpSpPr/>
        <p:nvPr/>
      </p:nvGrpSpPr>
      <p:grpSpPr>
        <a:xfrm>
          <a:off x="0" y="0"/>
          <a:ext cx="0" cy="0"/>
          <a:chOff x="0" y="0"/>
          <a:chExt cx="0" cy="0"/>
        </a:xfrm>
      </p:grpSpPr>
      <p:sp>
        <p:nvSpPr>
          <p:cNvPr id="190" name="Google Shape;190;p35"/>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43E2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5"/>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5"/>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4"/>
        <p:cNvGrpSpPr/>
        <p:nvPr/>
      </p:nvGrpSpPr>
      <p:grpSpPr>
        <a:xfrm>
          <a:off x="0" y="0"/>
          <a:ext cx="0" cy="0"/>
          <a:chOff x="0" y="0"/>
          <a:chExt cx="0" cy="0"/>
        </a:xfrm>
      </p:grpSpPr>
      <p:sp>
        <p:nvSpPr>
          <p:cNvPr id="195" name="Google Shape;195;p39"/>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43E2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9"/>
          <p:cNvSpPr txBox="1">
            <a:spLocks noGrp="1"/>
          </p:cNvSpPr>
          <p:nvPr>
            <p:ph type="body" idx="1"/>
          </p:nvPr>
        </p:nvSpPr>
        <p:spPr>
          <a:xfrm>
            <a:off x="1295400" y="1981199"/>
            <a:ext cx="4572000" cy="3810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2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sz="1800"/>
            </a:lvl6pPr>
            <a:lvl7pPr marL="3200400" lvl="6" indent="-342900" algn="l">
              <a:lnSpc>
                <a:spcPct val="90000"/>
              </a:lnSpc>
              <a:spcBef>
                <a:spcPts val="600"/>
              </a:spcBef>
              <a:spcAft>
                <a:spcPts val="0"/>
              </a:spcAft>
              <a:buSzPts val="1800"/>
              <a:buChar char="▪"/>
              <a:defRPr sz="1800"/>
            </a:lvl7pPr>
            <a:lvl8pPr marL="3657600" lvl="7" indent="-342900" algn="l">
              <a:lnSpc>
                <a:spcPct val="90000"/>
              </a:lnSpc>
              <a:spcBef>
                <a:spcPts val="600"/>
              </a:spcBef>
              <a:spcAft>
                <a:spcPts val="0"/>
              </a:spcAft>
              <a:buSzPts val="1800"/>
              <a:buChar char="▪"/>
              <a:defRPr sz="1800"/>
            </a:lvl8pPr>
            <a:lvl9pPr marL="4114800" lvl="8" indent="-228600" algn="l">
              <a:lnSpc>
                <a:spcPct val="90000"/>
              </a:lnSpc>
              <a:spcBef>
                <a:spcPts val="600"/>
              </a:spcBef>
              <a:spcAft>
                <a:spcPts val="0"/>
              </a:spcAft>
              <a:buSzPts val="1800"/>
              <a:buNone/>
              <a:defRPr sz="1800"/>
            </a:lvl9pPr>
          </a:lstStyle>
          <a:p>
            <a:endParaRPr/>
          </a:p>
        </p:txBody>
      </p:sp>
      <p:sp>
        <p:nvSpPr>
          <p:cNvPr id="197" name="Google Shape;197;p39"/>
          <p:cNvSpPr txBox="1">
            <a:spLocks noGrp="1"/>
          </p:cNvSpPr>
          <p:nvPr>
            <p:ph type="body" idx="2"/>
          </p:nvPr>
        </p:nvSpPr>
        <p:spPr>
          <a:xfrm>
            <a:off x="6324600" y="1981199"/>
            <a:ext cx="4572000" cy="3810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2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sz="1800"/>
            </a:lvl6pPr>
            <a:lvl7pPr marL="3200400" lvl="6" indent="-342900" algn="l">
              <a:lnSpc>
                <a:spcPct val="90000"/>
              </a:lnSpc>
              <a:spcBef>
                <a:spcPts val="600"/>
              </a:spcBef>
              <a:spcAft>
                <a:spcPts val="0"/>
              </a:spcAft>
              <a:buSzPts val="1800"/>
              <a:buChar char="▪"/>
              <a:defRPr sz="1800"/>
            </a:lvl7pPr>
            <a:lvl8pPr marL="3657600" lvl="7" indent="-342900" algn="l">
              <a:lnSpc>
                <a:spcPct val="90000"/>
              </a:lnSpc>
              <a:spcBef>
                <a:spcPts val="600"/>
              </a:spcBef>
              <a:spcAft>
                <a:spcPts val="0"/>
              </a:spcAft>
              <a:buSzPts val="1800"/>
              <a:buChar char="▪"/>
              <a:defRPr sz="1800"/>
            </a:lvl8pPr>
            <a:lvl9pPr marL="4114800" lvl="8" indent="-228600" algn="l">
              <a:lnSpc>
                <a:spcPct val="90000"/>
              </a:lnSpc>
              <a:spcBef>
                <a:spcPts val="600"/>
              </a:spcBef>
              <a:spcAft>
                <a:spcPts val="0"/>
              </a:spcAft>
              <a:buSzPts val="1800"/>
              <a:buNone/>
              <a:defRPr sz="1800"/>
            </a:lvl9pPr>
          </a:lstStyle>
          <a:p>
            <a:endParaRPr/>
          </a:p>
        </p:txBody>
      </p:sp>
      <p:sp>
        <p:nvSpPr>
          <p:cNvPr id="198" name="Google Shape;198;p39"/>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9"/>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9"/>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1"/>
        <p:cNvGrpSpPr/>
        <p:nvPr/>
      </p:nvGrpSpPr>
      <p:grpSpPr>
        <a:xfrm>
          <a:off x="0" y="0"/>
          <a:ext cx="0" cy="0"/>
          <a:chOff x="0" y="0"/>
          <a:chExt cx="0" cy="0"/>
        </a:xfrm>
      </p:grpSpPr>
      <p:grpSp>
        <p:nvGrpSpPr>
          <p:cNvPr id="202" name="Google Shape;202;p40"/>
          <p:cNvGrpSpPr/>
          <p:nvPr/>
        </p:nvGrpSpPr>
        <p:grpSpPr>
          <a:xfrm>
            <a:off x="-1" y="0"/>
            <a:ext cx="12192002" cy="6858000"/>
            <a:chOff x="-1" y="0"/>
            <a:chExt cx="12192002" cy="6858000"/>
          </a:xfrm>
        </p:grpSpPr>
        <p:cxnSp>
          <p:nvCxnSpPr>
            <p:cNvPr id="203" name="Google Shape;203;p40"/>
            <p:cNvCxnSpPr/>
            <p:nvPr/>
          </p:nvCxnSpPr>
          <p:spPr>
            <a:xfrm>
              <a:off x="610194"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04" name="Google Shape;204;p40"/>
            <p:cNvCxnSpPr/>
            <p:nvPr/>
          </p:nvCxnSpPr>
          <p:spPr>
            <a:xfrm>
              <a:off x="1829332"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05" name="Google Shape;205;p40"/>
            <p:cNvCxnSpPr/>
            <p:nvPr/>
          </p:nvCxnSpPr>
          <p:spPr>
            <a:xfrm>
              <a:off x="3048470"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06" name="Google Shape;206;p40"/>
            <p:cNvCxnSpPr/>
            <p:nvPr/>
          </p:nvCxnSpPr>
          <p:spPr>
            <a:xfrm>
              <a:off x="4267608"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07" name="Google Shape;207;p40"/>
            <p:cNvCxnSpPr/>
            <p:nvPr/>
          </p:nvCxnSpPr>
          <p:spPr>
            <a:xfrm>
              <a:off x="5486746"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08" name="Google Shape;208;p40"/>
            <p:cNvCxnSpPr/>
            <p:nvPr/>
          </p:nvCxnSpPr>
          <p:spPr>
            <a:xfrm>
              <a:off x="6705884"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09" name="Google Shape;209;p40"/>
            <p:cNvCxnSpPr/>
            <p:nvPr/>
          </p:nvCxnSpPr>
          <p:spPr>
            <a:xfrm>
              <a:off x="7925022"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0" name="Google Shape;210;p40"/>
            <p:cNvCxnSpPr/>
            <p:nvPr/>
          </p:nvCxnSpPr>
          <p:spPr>
            <a:xfrm>
              <a:off x="9144160"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1" name="Google Shape;211;p40"/>
            <p:cNvCxnSpPr/>
            <p:nvPr/>
          </p:nvCxnSpPr>
          <p:spPr>
            <a:xfrm>
              <a:off x="10363298"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2" name="Google Shape;212;p40"/>
            <p:cNvCxnSpPr/>
            <p:nvPr/>
          </p:nvCxnSpPr>
          <p:spPr>
            <a:xfrm>
              <a:off x="11582436" y="0"/>
              <a:ext cx="0"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3" name="Google Shape;213;p40"/>
            <p:cNvCxnSpPr/>
            <p:nvPr/>
          </p:nvCxnSpPr>
          <p:spPr>
            <a:xfrm>
              <a:off x="2819" y="386485"/>
              <a:ext cx="12188952" cy="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4" name="Google Shape;214;p40"/>
            <p:cNvCxnSpPr/>
            <p:nvPr/>
          </p:nvCxnSpPr>
          <p:spPr>
            <a:xfrm>
              <a:off x="2819" y="1611181"/>
              <a:ext cx="12188952" cy="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5" name="Google Shape;215;p40"/>
            <p:cNvCxnSpPr/>
            <p:nvPr/>
          </p:nvCxnSpPr>
          <p:spPr>
            <a:xfrm>
              <a:off x="2819" y="2835877"/>
              <a:ext cx="12188952" cy="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6" name="Google Shape;216;p40"/>
            <p:cNvCxnSpPr/>
            <p:nvPr/>
          </p:nvCxnSpPr>
          <p:spPr>
            <a:xfrm>
              <a:off x="2819" y="4060573"/>
              <a:ext cx="12188952" cy="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7" name="Google Shape;217;p40"/>
            <p:cNvCxnSpPr/>
            <p:nvPr/>
          </p:nvCxnSpPr>
          <p:spPr>
            <a:xfrm>
              <a:off x="2819" y="5285269"/>
              <a:ext cx="12188952" cy="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18" name="Google Shape;218;p40"/>
            <p:cNvCxnSpPr/>
            <p:nvPr/>
          </p:nvCxnSpPr>
          <p:spPr>
            <a:xfrm>
              <a:off x="2819" y="6509965"/>
              <a:ext cx="12188952" cy="0"/>
            </a:xfrm>
            <a:prstGeom prst="straightConnector1">
              <a:avLst/>
            </a:prstGeom>
            <a:noFill/>
            <a:ln w="9525" cap="flat" cmpd="sng">
              <a:solidFill>
                <a:srgbClr val="D8D8D8">
                  <a:alpha val="29411"/>
                </a:srgbClr>
              </a:solidFill>
              <a:prstDash val="solid"/>
              <a:miter lim="800000"/>
              <a:headEnd type="none" w="sm" len="sm"/>
              <a:tailEnd type="none" w="sm" len="sm"/>
            </a:ln>
          </p:spPr>
        </p:cxnSp>
        <p:grpSp>
          <p:nvGrpSpPr>
            <p:cNvPr id="219" name="Google Shape;219;p40"/>
            <p:cNvGrpSpPr/>
            <p:nvPr/>
          </p:nvGrpSpPr>
          <p:grpSpPr>
            <a:xfrm>
              <a:off x="-1" y="0"/>
              <a:ext cx="12192001" cy="6858000"/>
              <a:chOff x="-1" y="0"/>
              <a:chExt cx="12192001" cy="6858000"/>
            </a:xfrm>
          </p:grpSpPr>
          <p:cxnSp>
            <p:nvCxnSpPr>
              <p:cNvPr id="220" name="Google Shape;220;p40"/>
              <p:cNvCxnSpPr/>
              <p:nvPr/>
            </p:nvCxnSpPr>
            <p:spPr>
              <a:xfrm>
                <a:off x="225425"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1" name="Google Shape;221;p40"/>
              <p:cNvCxnSpPr/>
              <p:nvPr/>
            </p:nvCxnSpPr>
            <p:spPr>
              <a:xfrm>
                <a:off x="1449154"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2" name="Google Shape;222;p40"/>
              <p:cNvCxnSpPr/>
              <p:nvPr/>
            </p:nvCxnSpPr>
            <p:spPr>
              <a:xfrm>
                <a:off x="2665982"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3" name="Google Shape;223;p40"/>
              <p:cNvCxnSpPr/>
              <p:nvPr/>
            </p:nvCxnSpPr>
            <p:spPr>
              <a:xfrm>
                <a:off x="3885119"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4" name="Google Shape;224;p40"/>
              <p:cNvCxnSpPr/>
              <p:nvPr/>
            </p:nvCxnSpPr>
            <p:spPr>
              <a:xfrm>
                <a:off x="5106502"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grpSp>
            <p:nvGrpSpPr>
              <p:cNvPr id="225" name="Google Shape;225;p40"/>
              <p:cNvGrpSpPr/>
              <p:nvPr/>
            </p:nvGrpSpPr>
            <p:grpSpPr>
              <a:xfrm>
                <a:off x="6327885" y="0"/>
                <a:ext cx="5864115" cy="5898673"/>
                <a:chOff x="6327885" y="0"/>
                <a:chExt cx="5864115" cy="5898673"/>
              </a:xfrm>
            </p:grpSpPr>
            <p:cxnSp>
              <p:nvCxnSpPr>
                <p:cNvPr id="226" name="Google Shape;226;p40"/>
                <p:cNvCxnSpPr/>
                <p:nvPr/>
              </p:nvCxnSpPr>
              <p:spPr>
                <a:xfrm>
                  <a:off x="6327885" y="0"/>
                  <a:ext cx="5864115" cy="5898673"/>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7" name="Google Shape;227;p40"/>
                <p:cNvCxnSpPr/>
                <p:nvPr/>
              </p:nvCxnSpPr>
              <p:spPr>
                <a:xfrm>
                  <a:off x="7549268" y="0"/>
                  <a:ext cx="4642732" cy="4672425"/>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8" name="Google Shape;228;p40"/>
                <p:cNvCxnSpPr/>
                <p:nvPr/>
              </p:nvCxnSpPr>
              <p:spPr>
                <a:xfrm>
                  <a:off x="8772997" y="0"/>
                  <a:ext cx="3419003" cy="3456749"/>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29" name="Google Shape;229;p40"/>
                <p:cNvCxnSpPr/>
                <p:nvPr/>
              </p:nvCxnSpPr>
              <p:spPr>
                <a:xfrm>
                  <a:off x="9982200" y="0"/>
                  <a:ext cx="2209800" cy="2226469"/>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0" name="Google Shape;230;p40"/>
                <p:cNvCxnSpPr/>
                <p:nvPr/>
              </p:nvCxnSpPr>
              <p:spPr>
                <a:xfrm>
                  <a:off x="11199019" y="0"/>
                  <a:ext cx="992981" cy="1002506"/>
                </a:xfrm>
                <a:prstGeom prst="straightConnector1">
                  <a:avLst/>
                </a:prstGeom>
                <a:noFill/>
                <a:ln w="9525" cap="flat" cmpd="sng">
                  <a:solidFill>
                    <a:srgbClr val="D8D8D8">
                      <a:alpha val="29411"/>
                    </a:srgbClr>
                  </a:solidFill>
                  <a:prstDash val="solid"/>
                  <a:miter lim="800000"/>
                  <a:headEnd type="none" w="sm" len="sm"/>
                  <a:tailEnd type="none" w="sm" len="sm"/>
                </a:ln>
              </p:spPr>
            </p:cxnSp>
          </p:grpSp>
          <p:cxnSp>
            <p:nvCxnSpPr>
              <p:cNvPr id="231" name="Google Shape;231;p40"/>
              <p:cNvCxnSpPr/>
              <p:nvPr/>
            </p:nvCxnSpPr>
            <p:spPr>
              <a:xfrm rot="10800000">
                <a:off x="-1" y="1012053"/>
                <a:ext cx="5828811" cy="5845945"/>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2" name="Google Shape;232;p40"/>
              <p:cNvCxnSpPr/>
              <p:nvPr/>
            </p:nvCxnSpPr>
            <p:spPr>
              <a:xfrm rot="10800000">
                <a:off x="-1" y="2227340"/>
                <a:ext cx="4614781" cy="4630658"/>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3" name="Google Shape;233;p40"/>
              <p:cNvCxnSpPr/>
              <p:nvPr/>
            </p:nvCxnSpPr>
            <p:spPr>
              <a:xfrm rot="10800000">
                <a:off x="-1" y="3432149"/>
                <a:ext cx="3398419" cy="3425849"/>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4" name="Google Shape;234;p40"/>
              <p:cNvCxnSpPr/>
              <p:nvPr/>
            </p:nvCxnSpPr>
            <p:spPr>
              <a:xfrm rot="10800000">
                <a:off x="-1" y="4651431"/>
                <a:ext cx="2196496" cy="2206567"/>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5" name="Google Shape;235;p40"/>
              <p:cNvCxnSpPr/>
              <p:nvPr/>
            </p:nvCxnSpPr>
            <p:spPr>
              <a:xfrm rot="10800000">
                <a:off x="-1" y="5864453"/>
                <a:ext cx="987003" cy="993545"/>
              </a:xfrm>
              <a:prstGeom prst="straightConnector1">
                <a:avLst/>
              </a:prstGeom>
              <a:noFill/>
              <a:ln w="9525" cap="flat" cmpd="sng">
                <a:solidFill>
                  <a:srgbClr val="D8D8D8">
                    <a:alpha val="29411"/>
                  </a:srgbClr>
                </a:solidFill>
                <a:prstDash val="solid"/>
                <a:miter lim="800000"/>
                <a:headEnd type="none" w="sm" len="sm"/>
                <a:tailEnd type="none" w="sm" len="sm"/>
              </a:ln>
            </p:spPr>
          </p:cxnSp>
        </p:grpSp>
        <p:grpSp>
          <p:nvGrpSpPr>
            <p:cNvPr id="236" name="Google Shape;236;p40"/>
            <p:cNvGrpSpPr/>
            <p:nvPr/>
          </p:nvGrpSpPr>
          <p:grpSpPr>
            <a:xfrm flipH="1">
              <a:off x="0" y="0"/>
              <a:ext cx="12192001" cy="6858000"/>
              <a:chOff x="-1" y="0"/>
              <a:chExt cx="12192001" cy="6858000"/>
            </a:xfrm>
          </p:grpSpPr>
          <p:cxnSp>
            <p:nvCxnSpPr>
              <p:cNvPr id="237" name="Google Shape;237;p40"/>
              <p:cNvCxnSpPr/>
              <p:nvPr/>
            </p:nvCxnSpPr>
            <p:spPr>
              <a:xfrm>
                <a:off x="225425"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8" name="Google Shape;238;p40"/>
              <p:cNvCxnSpPr/>
              <p:nvPr/>
            </p:nvCxnSpPr>
            <p:spPr>
              <a:xfrm>
                <a:off x="1449154"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39" name="Google Shape;239;p40"/>
              <p:cNvCxnSpPr/>
              <p:nvPr/>
            </p:nvCxnSpPr>
            <p:spPr>
              <a:xfrm>
                <a:off x="2665982"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0" name="Google Shape;240;p40"/>
              <p:cNvCxnSpPr/>
              <p:nvPr/>
            </p:nvCxnSpPr>
            <p:spPr>
              <a:xfrm>
                <a:off x="3885119"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1" name="Google Shape;241;p40"/>
              <p:cNvCxnSpPr/>
              <p:nvPr/>
            </p:nvCxnSpPr>
            <p:spPr>
              <a:xfrm>
                <a:off x="5106502" y="0"/>
                <a:ext cx="6815931" cy="6858000"/>
              </a:xfrm>
              <a:prstGeom prst="straightConnector1">
                <a:avLst/>
              </a:prstGeom>
              <a:noFill/>
              <a:ln w="9525" cap="flat" cmpd="sng">
                <a:solidFill>
                  <a:srgbClr val="D8D8D8">
                    <a:alpha val="29411"/>
                  </a:srgbClr>
                </a:solidFill>
                <a:prstDash val="solid"/>
                <a:miter lim="800000"/>
                <a:headEnd type="none" w="sm" len="sm"/>
                <a:tailEnd type="none" w="sm" len="sm"/>
              </a:ln>
            </p:spPr>
          </p:cxnSp>
          <p:grpSp>
            <p:nvGrpSpPr>
              <p:cNvPr id="242" name="Google Shape;242;p40"/>
              <p:cNvGrpSpPr/>
              <p:nvPr/>
            </p:nvGrpSpPr>
            <p:grpSpPr>
              <a:xfrm>
                <a:off x="6327885" y="0"/>
                <a:ext cx="5864115" cy="5898673"/>
                <a:chOff x="6327885" y="0"/>
                <a:chExt cx="5864115" cy="5898673"/>
              </a:xfrm>
            </p:grpSpPr>
            <p:cxnSp>
              <p:nvCxnSpPr>
                <p:cNvPr id="243" name="Google Shape;243;p40"/>
                <p:cNvCxnSpPr/>
                <p:nvPr/>
              </p:nvCxnSpPr>
              <p:spPr>
                <a:xfrm>
                  <a:off x="6327885" y="0"/>
                  <a:ext cx="5864115" cy="5898673"/>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4" name="Google Shape;244;p40"/>
                <p:cNvCxnSpPr/>
                <p:nvPr/>
              </p:nvCxnSpPr>
              <p:spPr>
                <a:xfrm>
                  <a:off x="7549268" y="0"/>
                  <a:ext cx="4642732" cy="4672425"/>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5" name="Google Shape;245;p40"/>
                <p:cNvCxnSpPr/>
                <p:nvPr/>
              </p:nvCxnSpPr>
              <p:spPr>
                <a:xfrm>
                  <a:off x="8772997" y="0"/>
                  <a:ext cx="3419003" cy="3456749"/>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6" name="Google Shape;246;p40"/>
                <p:cNvCxnSpPr/>
                <p:nvPr/>
              </p:nvCxnSpPr>
              <p:spPr>
                <a:xfrm>
                  <a:off x="9982200" y="0"/>
                  <a:ext cx="2209800" cy="2226469"/>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7" name="Google Shape;247;p40"/>
                <p:cNvCxnSpPr/>
                <p:nvPr/>
              </p:nvCxnSpPr>
              <p:spPr>
                <a:xfrm>
                  <a:off x="11199019" y="0"/>
                  <a:ext cx="992981" cy="1002506"/>
                </a:xfrm>
                <a:prstGeom prst="straightConnector1">
                  <a:avLst/>
                </a:prstGeom>
                <a:noFill/>
                <a:ln w="9525" cap="flat" cmpd="sng">
                  <a:solidFill>
                    <a:srgbClr val="D8D8D8">
                      <a:alpha val="29411"/>
                    </a:srgbClr>
                  </a:solidFill>
                  <a:prstDash val="solid"/>
                  <a:miter lim="800000"/>
                  <a:headEnd type="none" w="sm" len="sm"/>
                  <a:tailEnd type="none" w="sm" len="sm"/>
                </a:ln>
              </p:spPr>
            </p:cxnSp>
          </p:grpSp>
          <p:cxnSp>
            <p:nvCxnSpPr>
              <p:cNvPr id="248" name="Google Shape;248;p40"/>
              <p:cNvCxnSpPr/>
              <p:nvPr/>
            </p:nvCxnSpPr>
            <p:spPr>
              <a:xfrm rot="10800000">
                <a:off x="-1" y="1012053"/>
                <a:ext cx="5828811" cy="5845945"/>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49" name="Google Shape;249;p40"/>
              <p:cNvCxnSpPr/>
              <p:nvPr/>
            </p:nvCxnSpPr>
            <p:spPr>
              <a:xfrm rot="10800000">
                <a:off x="-1" y="2227340"/>
                <a:ext cx="4614781" cy="4630658"/>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50" name="Google Shape;250;p40"/>
              <p:cNvCxnSpPr/>
              <p:nvPr/>
            </p:nvCxnSpPr>
            <p:spPr>
              <a:xfrm rot="10800000">
                <a:off x="-1" y="3432149"/>
                <a:ext cx="3398419" cy="3425849"/>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51" name="Google Shape;251;p40"/>
              <p:cNvCxnSpPr/>
              <p:nvPr/>
            </p:nvCxnSpPr>
            <p:spPr>
              <a:xfrm rot="10800000">
                <a:off x="-1" y="4651431"/>
                <a:ext cx="2196496" cy="2206567"/>
              </a:xfrm>
              <a:prstGeom prst="straightConnector1">
                <a:avLst/>
              </a:prstGeom>
              <a:noFill/>
              <a:ln w="9525" cap="flat" cmpd="sng">
                <a:solidFill>
                  <a:srgbClr val="D8D8D8">
                    <a:alpha val="29411"/>
                  </a:srgbClr>
                </a:solidFill>
                <a:prstDash val="solid"/>
                <a:miter lim="800000"/>
                <a:headEnd type="none" w="sm" len="sm"/>
                <a:tailEnd type="none" w="sm" len="sm"/>
              </a:ln>
            </p:spPr>
          </p:cxnSp>
          <p:cxnSp>
            <p:nvCxnSpPr>
              <p:cNvPr id="252" name="Google Shape;252;p40"/>
              <p:cNvCxnSpPr/>
              <p:nvPr/>
            </p:nvCxnSpPr>
            <p:spPr>
              <a:xfrm rot="10800000">
                <a:off x="-1" y="5864453"/>
                <a:ext cx="987003" cy="993545"/>
              </a:xfrm>
              <a:prstGeom prst="straightConnector1">
                <a:avLst/>
              </a:prstGeom>
              <a:noFill/>
              <a:ln w="9525" cap="flat" cmpd="sng">
                <a:solidFill>
                  <a:srgbClr val="D8D8D8">
                    <a:alpha val="29411"/>
                  </a:srgbClr>
                </a:solidFill>
                <a:prstDash val="solid"/>
                <a:miter lim="800000"/>
                <a:headEnd type="none" w="sm" len="sm"/>
                <a:tailEnd type="none" w="sm" len="sm"/>
              </a:ln>
            </p:spPr>
          </p:cxnSp>
        </p:grpSp>
      </p:grpSp>
      <p:sp>
        <p:nvSpPr>
          <p:cNvPr id="253" name="Google Shape;253;p40"/>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40"/>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40"/>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43E2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41"/>
          <p:cNvSpPr txBox="1">
            <a:spLocks noGrp="1"/>
          </p:cNvSpPr>
          <p:nvPr>
            <p:ph type="body" idx="1"/>
          </p:nvPr>
        </p:nvSpPr>
        <p:spPr>
          <a:xfrm>
            <a:off x="1295400" y="1818322"/>
            <a:ext cx="4572000" cy="641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2000"/>
              <a:buNone/>
              <a:defRPr sz="2000" b="0">
                <a:solidFill>
                  <a:schemeClr val="accent1"/>
                </a:solidFill>
              </a:defRPr>
            </a:lvl1pPr>
            <a:lvl2pPr marL="914400" lvl="1" indent="-228600" algn="l">
              <a:lnSpc>
                <a:spcPct val="90000"/>
              </a:lnSpc>
              <a:spcBef>
                <a:spcPts val="12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259" name="Google Shape;259;p41"/>
          <p:cNvSpPr txBox="1">
            <a:spLocks noGrp="1"/>
          </p:cNvSpPr>
          <p:nvPr>
            <p:ph type="body" idx="2"/>
          </p:nvPr>
        </p:nvSpPr>
        <p:spPr>
          <a:xfrm>
            <a:off x="1295400" y="2503713"/>
            <a:ext cx="4572000" cy="3287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2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30200" algn="l">
              <a:lnSpc>
                <a:spcPct val="90000"/>
              </a:lnSpc>
              <a:spcBef>
                <a:spcPts val="600"/>
              </a:spcBef>
              <a:spcAft>
                <a:spcPts val="0"/>
              </a:spcAft>
              <a:buSzPts val="1600"/>
              <a:buChar char="▪"/>
              <a:defRPr sz="1600"/>
            </a:lvl6pPr>
            <a:lvl7pPr marL="3200400" lvl="6" indent="-330200" algn="l">
              <a:lnSpc>
                <a:spcPct val="90000"/>
              </a:lnSpc>
              <a:spcBef>
                <a:spcPts val="600"/>
              </a:spcBef>
              <a:spcAft>
                <a:spcPts val="0"/>
              </a:spcAft>
              <a:buSzPts val="1600"/>
              <a:buChar char="▪"/>
              <a:defRPr sz="1600"/>
            </a:lvl7pPr>
            <a:lvl8pPr marL="3657600" lvl="7" indent="-330200" algn="l">
              <a:lnSpc>
                <a:spcPct val="90000"/>
              </a:lnSpc>
              <a:spcBef>
                <a:spcPts val="600"/>
              </a:spcBef>
              <a:spcAft>
                <a:spcPts val="0"/>
              </a:spcAft>
              <a:buSzPts val="1600"/>
              <a:buChar char="▪"/>
              <a:defRPr sz="1600"/>
            </a:lvl8pPr>
            <a:lvl9pPr marL="4114800" lvl="8" indent="-228600" algn="l">
              <a:lnSpc>
                <a:spcPct val="90000"/>
              </a:lnSpc>
              <a:spcBef>
                <a:spcPts val="600"/>
              </a:spcBef>
              <a:spcAft>
                <a:spcPts val="0"/>
              </a:spcAft>
              <a:buSzPts val="1600"/>
              <a:buNone/>
              <a:defRPr sz="1600"/>
            </a:lvl9pPr>
          </a:lstStyle>
          <a:p>
            <a:endParaRPr/>
          </a:p>
        </p:txBody>
      </p:sp>
      <p:sp>
        <p:nvSpPr>
          <p:cNvPr id="260" name="Google Shape;260;p41"/>
          <p:cNvSpPr txBox="1">
            <a:spLocks noGrp="1"/>
          </p:cNvSpPr>
          <p:nvPr>
            <p:ph type="body" idx="3"/>
          </p:nvPr>
        </p:nvSpPr>
        <p:spPr>
          <a:xfrm>
            <a:off x="6324600" y="1818322"/>
            <a:ext cx="4572000" cy="641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2000"/>
              <a:buNone/>
              <a:defRPr sz="2000" b="0">
                <a:solidFill>
                  <a:schemeClr val="accent1"/>
                </a:solidFill>
              </a:defRPr>
            </a:lvl1pPr>
            <a:lvl2pPr marL="914400" lvl="1" indent="-228600" algn="l">
              <a:lnSpc>
                <a:spcPct val="90000"/>
              </a:lnSpc>
              <a:spcBef>
                <a:spcPts val="12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261" name="Google Shape;261;p41"/>
          <p:cNvSpPr txBox="1">
            <a:spLocks noGrp="1"/>
          </p:cNvSpPr>
          <p:nvPr>
            <p:ph type="body" idx="4"/>
          </p:nvPr>
        </p:nvSpPr>
        <p:spPr>
          <a:xfrm>
            <a:off x="6324600" y="2503713"/>
            <a:ext cx="4572000" cy="3287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2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30200" algn="l">
              <a:lnSpc>
                <a:spcPct val="90000"/>
              </a:lnSpc>
              <a:spcBef>
                <a:spcPts val="600"/>
              </a:spcBef>
              <a:spcAft>
                <a:spcPts val="0"/>
              </a:spcAft>
              <a:buSzPts val="1600"/>
              <a:buChar char="▪"/>
              <a:defRPr sz="1600"/>
            </a:lvl6pPr>
            <a:lvl7pPr marL="3200400" lvl="6" indent="-330200" algn="l">
              <a:lnSpc>
                <a:spcPct val="90000"/>
              </a:lnSpc>
              <a:spcBef>
                <a:spcPts val="600"/>
              </a:spcBef>
              <a:spcAft>
                <a:spcPts val="0"/>
              </a:spcAft>
              <a:buSzPts val="1600"/>
              <a:buChar char="▪"/>
              <a:defRPr sz="1600"/>
            </a:lvl7pPr>
            <a:lvl8pPr marL="3657600" lvl="7" indent="-330200" algn="l">
              <a:lnSpc>
                <a:spcPct val="90000"/>
              </a:lnSpc>
              <a:spcBef>
                <a:spcPts val="600"/>
              </a:spcBef>
              <a:spcAft>
                <a:spcPts val="0"/>
              </a:spcAft>
              <a:buSzPts val="1600"/>
              <a:buChar char="▪"/>
              <a:defRPr sz="1600"/>
            </a:lvl8pPr>
            <a:lvl9pPr marL="4114800" lvl="8" indent="-228600" algn="l">
              <a:lnSpc>
                <a:spcPct val="90000"/>
              </a:lnSpc>
              <a:spcBef>
                <a:spcPts val="600"/>
              </a:spcBef>
              <a:spcAft>
                <a:spcPts val="0"/>
              </a:spcAft>
              <a:buSzPts val="1600"/>
              <a:buNone/>
              <a:defRPr sz="1600"/>
            </a:lvl9pPr>
          </a:lstStyle>
          <a:p>
            <a:endParaRPr/>
          </a:p>
        </p:txBody>
      </p:sp>
      <p:sp>
        <p:nvSpPr>
          <p:cNvPr id="262" name="Google Shape;262;p41"/>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41"/>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41"/>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gradFill>
          <a:gsLst>
            <a:gs pos="0">
              <a:schemeClr val="accent1"/>
            </a:gs>
            <a:gs pos="100000">
              <a:srgbClr val="AF4329"/>
            </a:gs>
          </a:gsLst>
          <a:path path="circle">
            <a:fillToRect l="50000" t="50000" r="50000" b="50000"/>
          </a:path>
          <a:tileRect/>
        </a:gradFill>
        <a:effectLst/>
      </p:bgPr>
    </p:bg>
    <p:spTree>
      <p:nvGrpSpPr>
        <p:cNvPr id="1" name="Shape 265"/>
        <p:cNvGrpSpPr/>
        <p:nvPr/>
      </p:nvGrpSpPr>
      <p:grpSpPr>
        <a:xfrm>
          <a:off x="0" y="0"/>
          <a:ext cx="0" cy="0"/>
          <a:chOff x="0" y="0"/>
          <a:chExt cx="0" cy="0"/>
        </a:xfrm>
      </p:grpSpPr>
      <p:grpSp>
        <p:nvGrpSpPr>
          <p:cNvPr id="266" name="Google Shape;266;p42"/>
          <p:cNvGrpSpPr/>
          <p:nvPr/>
        </p:nvGrpSpPr>
        <p:grpSpPr>
          <a:xfrm>
            <a:off x="-1" y="0"/>
            <a:ext cx="12192002" cy="6858000"/>
            <a:chOff x="-1" y="0"/>
            <a:chExt cx="12192002" cy="6858000"/>
          </a:xfrm>
        </p:grpSpPr>
        <p:cxnSp>
          <p:nvCxnSpPr>
            <p:cNvPr id="267" name="Google Shape;267;p42"/>
            <p:cNvCxnSpPr/>
            <p:nvPr/>
          </p:nvCxnSpPr>
          <p:spPr>
            <a:xfrm>
              <a:off x="61019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68" name="Google Shape;268;p42"/>
            <p:cNvCxnSpPr/>
            <p:nvPr/>
          </p:nvCxnSpPr>
          <p:spPr>
            <a:xfrm>
              <a:off x="182933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69" name="Google Shape;269;p42"/>
            <p:cNvCxnSpPr/>
            <p:nvPr/>
          </p:nvCxnSpPr>
          <p:spPr>
            <a:xfrm>
              <a:off x="304847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0" name="Google Shape;270;p42"/>
            <p:cNvCxnSpPr/>
            <p:nvPr/>
          </p:nvCxnSpPr>
          <p:spPr>
            <a:xfrm>
              <a:off x="426760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1" name="Google Shape;271;p42"/>
            <p:cNvCxnSpPr/>
            <p:nvPr/>
          </p:nvCxnSpPr>
          <p:spPr>
            <a:xfrm>
              <a:off x="548674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2" name="Google Shape;272;p42"/>
            <p:cNvCxnSpPr/>
            <p:nvPr/>
          </p:nvCxnSpPr>
          <p:spPr>
            <a:xfrm>
              <a:off x="670588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3" name="Google Shape;273;p42"/>
            <p:cNvCxnSpPr/>
            <p:nvPr/>
          </p:nvCxnSpPr>
          <p:spPr>
            <a:xfrm>
              <a:off x="792502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4" name="Google Shape;274;p42"/>
            <p:cNvCxnSpPr/>
            <p:nvPr/>
          </p:nvCxnSpPr>
          <p:spPr>
            <a:xfrm>
              <a:off x="914416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5" name="Google Shape;275;p42"/>
            <p:cNvCxnSpPr/>
            <p:nvPr/>
          </p:nvCxnSpPr>
          <p:spPr>
            <a:xfrm>
              <a:off x="1036329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6" name="Google Shape;276;p42"/>
            <p:cNvCxnSpPr/>
            <p:nvPr/>
          </p:nvCxnSpPr>
          <p:spPr>
            <a:xfrm>
              <a:off x="1158243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7" name="Google Shape;277;p42"/>
            <p:cNvCxnSpPr/>
            <p:nvPr/>
          </p:nvCxnSpPr>
          <p:spPr>
            <a:xfrm>
              <a:off x="2819" y="38648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8" name="Google Shape;278;p42"/>
            <p:cNvCxnSpPr/>
            <p:nvPr/>
          </p:nvCxnSpPr>
          <p:spPr>
            <a:xfrm>
              <a:off x="2819" y="1611181"/>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79" name="Google Shape;279;p42"/>
            <p:cNvCxnSpPr/>
            <p:nvPr/>
          </p:nvCxnSpPr>
          <p:spPr>
            <a:xfrm>
              <a:off x="2819" y="2835877"/>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0" name="Google Shape;280;p42"/>
            <p:cNvCxnSpPr/>
            <p:nvPr/>
          </p:nvCxnSpPr>
          <p:spPr>
            <a:xfrm>
              <a:off x="2819" y="4060573"/>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1" name="Google Shape;281;p42"/>
            <p:cNvCxnSpPr/>
            <p:nvPr/>
          </p:nvCxnSpPr>
          <p:spPr>
            <a:xfrm>
              <a:off x="2819" y="5285269"/>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2" name="Google Shape;282;p42"/>
            <p:cNvCxnSpPr/>
            <p:nvPr/>
          </p:nvCxnSpPr>
          <p:spPr>
            <a:xfrm>
              <a:off x="2819" y="650996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283" name="Google Shape;283;p42"/>
            <p:cNvGrpSpPr/>
            <p:nvPr/>
          </p:nvGrpSpPr>
          <p:grpSpPr>
            <a:xfrm>
              <a:off x="-1" y="0"/>
              <a:ext cx="12192001" cy="6858000"/>
              <a:chOff x="-1" y="0"/>
              <a:chExt cx="12192001" cy="6858000"/>
            </a:xfrm>
          </p:grpSpPr>
          <p:cxnSp>
            <p:nvCxnSpPr>
              <p:cNvPr id="284" name="Google Shape;284;p42"/>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5" name="Google Shape;285;p42"/>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6" name="Google Shape;286;p42"/>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7" name="Google Shape;287;p42"/>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88" name="Google Shape;288;p42"/>
              <p:cNvCxnSpPr/>
              <p:nvPr/>
            </p:nvCxnSpPr>
            <p:spPr>
              <a:xfrm>
                <a:off x="510650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289" name="Google Shape;289;p42"/>
              <p:cNvGrpSpPr/>
              <p:nvPr/>
            </p:nvGrpSpPr>
            <p:grpSpPr>
              <a:xfrm>
                <a:off x="6327885" y="0"/>
                <a:ext cx="5864115" cy="5898673"/>
                <a:chOff x="6327885" y="0"/>
                <a:chExt cx="5864115" cy="5898673"/>
              </a:xfrm>
            </p:grpSpPr>
            <p:cxnSp>
              <p:nvCxnSpPr>
                <p:cNvPr id="290" name="Google Shape;290;p42"/>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1" name="Google Shape;291;p42"/>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2" name="Google Shape;292;p42"/>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3" name="Google Shape;293;p42"/>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4" name="Google Shape;294;p42"/>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295" name="Google Shape;295;p42"/>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6" name="Google Shape;296;p42"/>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7" name="Google Shape;297;p42"/>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8" name="Google Shape;298;p42"/>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299" name="Google Shape;299;p42"/>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nvGrpSpPr>
            <p:cNvPr id="300" name="Google Shape;300;p42"/>
            <p:cNvGrpSpPr/>
            <p:nvPr/>
          </p:nvGrpSpPr>
          <p:grpSpPr>
            <a:xfrm flipH="1">
              <a:off x="0" y="0"/>
              <a:ext cx="12192001" cy="6858000"/>
              <a:chOff x="-1" y="0"/>
              <a:chExt cx="12192001" cy="6858000"/>
            </a:xfrm>
          </p:grpSpPr>
          <p:cxnSp>
            <p:nvCxnSpPr>
              <p:cNvPr id="301" name="Google Shape;301;p42"/>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02" name="Google Shape;302;p42"/>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03" name="Google Shape;303;p42"/>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04" name="Google Shape;304;p42"/>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05" name="Google Shape;305;p42"/>
              <p:cNvCxnSpPr/>
              <p:nvPr/>
            </p:nvCxnSpPr>
            <p:spPr>
              <a:xfrm>
                <a:off x="515064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306" name="Google Shape;306;p42"/>
              <p:cNvGrpSpPr/>
              <p:nvPr/>
            </p:nvGrpSpPr>
            <p:grpSpPr>
              <a:xfrm>
                <a:off x="6327885" y="0"/>
                <a:ext cx="5864115" cy="5898673"/>
                <a:chOff x="6327885" y="0"/>
                <a:chExt cx="5864115" cy="5898673"/>
              </a:xfrm>
            </p:grpSpPr>
            <p:cxnSp>
              <p:nvCxnSpPr>
                <p:cNvPr id="307" name="Google Shape;307;p42"/>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08" name="Google Shape;308;p42"/>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09" name="Google Shape;309;p42"/>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10" name="Google Shape;310;p42"/>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11" name="Google Shape;311;p42"/>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312" name="Google Shape;312;p42"/>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13" name="Google Shape;313;p42"/>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14" name="Google Shape;314;p42"/>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15" name="Google Shape;315;p42"/>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16" name="Google Shape;316;p42"/>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sp>
        <p:nvSpPr>
          <p:cNvPr id="317" name="Google Shape;317;p42"/>
          <p:cNvSpPr/>
          <p:nvPr/>
        </p:nvSpPr>
        <p:spPr>
          <a:xfrm>
            <a:off x="0" y="0"/>
            <a:ext cx="7315200" cy="6858000"/>
          </a:xfrm>
          <a:prstGeom prst="rect">
            <a:avLst/>
          </a:prstGeom>
          <a:gradFill>
            <a:gsLst>
              <a:gs pos="0">
                <a:schemeClr val="lt1"/>
              </a:gs>
              <a:gs pos="69000">
                <a:schemeClr val="lt1"/>
              </a:gs>
              <a:gs pos="100000">
                <a:srgbClr val="F2F2F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18" name="Google Shape;318;p42"/>
          <p:cNvCxnSpPr/>
          <p:nvPr/>
        </p:nvCxnSpPr>
        <p:spPr>
          <a:xfrm>
            <a:off x="7923089" y="2895600"/>
            <a:ext cx="3659400" cy="0"/>
          </a:xfrm>
          <a:prstGeom prst="straightConnector1">
            <a:avLst/>
          </a:prstGeom>
          <a:noFill/>
          <a:ln w="19050" cap="flat" cmpd="sng">
            <a:solidFill>
              <a:schemeClr val="lt1"/>
            </a:solidFill>
            <a:prstDash val="solid"/>
            <a:miter lim="800000"/>
            <a:headEnd type="none" w="sm" len="sm"/>
            <a:tailEnd type="none" w="sm" len="sm"/>
          </a:ln>
        </p:spPr>
      </p:cxnSp>
      <p:sp>
        <p:nvSpPr>
          <p:cNvPr id="319" name="Google Shape;319;p42"/>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2" descr="An empty placeholder to add an image. Click on the placeholder and select the image that you wish to add."/>
          <p:cNvSpPr>
            <a:spLocks noGrp="1"/>
          </p:cNvSpPr>
          <p:nvPr>
            <p:ph type="pic" idx="2"/>
          </p:nvPr>
        </p:nvSpPr>
        <p:spPr>
          <a:xfrm>
            <a:off x="4412" y="-159"/>
            <a:ext cx="7315200" cy="6858000"/>
          </a:xfrm>
          <a:prstGeom prst="rect">
            <a:avLst/>
          </a:prstGeom>
          <a:noFill/>
          <a:ln>
            <a:noFill/>
          </a:ln>
        </p:spPr>
      </p:sp>
      <p:sp>
        <p:nvSpPr>
          <p:cNvPr id="321" name="Google Shape;321;p42"/>
          <p:cNvSpPr txBox="1">
            <a:spLocks noGrp="1"/>
          </p:cNvSpPr>
          <p:nvPr>
            <p:ph type="body" idx="1"/>
          </p:nvPr>
        </p:nvSpPr>
        <p:spPr>
          <a:xfrm>
            <a:off x="7909560" y="2999232"/>
            <a:ext cx="3657600" cy="228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600"/>
              <a:buNone/>
              <a:defRPr sz="1600">
                <a:solidFill>
                  <a:schemeClr val="lt1"/>
                </a:solidFill>
              </a:defRPr>
            </a:lvl1pPr>
            <a:lvl2pPr marL="914400" lvl="1" indent="-228600" algn="l">
              <a:lnSpc>
                <a:spcPct val="90000"/>
              </a:lnSpc>
              <a:spcBef>
                <a:spcPts val="12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600"/>
              </a:spcBef>
              <a:spcAft>
                <a:spcPts val="0"/>
              </a:spcAft>
              <a:buSzPts val="1000"/>
              <a:buNone/>
              <a:defRPr sz="1000"/>
            </a:lvl5pPr>
            <a:lvl6pPr marL="2743200" lvl="5" indent="-228600" algn="l">
              <a:lnSpc>
                <a:spcPct val="90000"/>
              </a:lnSpc>
              <a:spcBef>
                <a:spcPts val="600"/>
              </a:spcBef>
              <a:spcAft>
                <a:spcPts val="0"/>
              </a:spcAft>
              <a:buSzPts val="1000"/>
              <a:buNone/>
              <a:defRPr sz="1000"/>
            </a:lvl6pPr>
            <a:lvl7pPr marL="3200400" lvl="6" indent="-228600" algn="l">
              <a:lnSpc>
                <a:spcPct val="90000"/>
              </a:lnSpc>
              <a:spcBef>
                <a:spcPts val="600"/>
              </a:spcBef>
              <a:spcAft>
                <a:spcPts val="0"/>
              </a:spcAft>
              <a:buSzPts val="1000"/>
              <a:buNone/>
              <a:defRPr sz="1000"/>
            </a:lvl7pPr>
            <a:lvl8pPr marL="3657600" lvl="7" indent="-228600" algn="l">
              <a:lnSpc>
                <a:spcPct val="90000"/>
              </a:lnSpc>
              <a:spcBef>
                <a:spcPts val="600"/>
              </a:spcBef>
              <a:spcAft>
                <a:spcPts val="0"/>
              </a:spcAft>
              <a:buSzPts val="1000"/>
              <a:buNone/>
              <a:defRPr sz="1000"/>
            </a:lvl8pPr>
            <a:lvl9pPr marL="4114800" lvl="8" indent="-228600" algn="l">
              <a:lnSpc>
                <a:spcPct val="90000"/>
              </a:lnSpc>
              <a:spcBef>
                <a:spcPts val="600"/>
              </a:spcBef>
              <a:spcAft>
                <a:spcPts val="0"/>
              </a:spcAft>
              <a:buSzPts val="1000"/>
              <a:buNone/>
              <a:defRPr sz="1000"/>
            </a:lvl9pPr>
          </a:lstStyle>
          <a:p>
            <a:endParaRPr/>
          </a:p>
        </p:txBody>
      </p:sp>
      <p:sp>
        <p:nvSpPr>
          <p:cNvPr id="322" name="Google Shape;322;p42"/>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gradFill>
          <a:gsLst>
            <a:gs pos="0">
              <a:schemeClr val="accent1"/>
            </a:gs>
            <a:gs pos="97000">
              <a:srgbClr val="AF4329"/>
            </a:gs>
            <a:gs pos="100000">
              <a:srgbClr val="AF4329"/>
            </a:gs>
          </a:gsLst>
          <a:path path="circle">
            <a:fillToRect l="50000" t="50000" r="50000" b="50000"/>
          </a:path>
          <a:tileRect/>
        </a:gradFill>
        <a:effectLst/>
      </p:bgPr>
    </p:bg>
    <p:spTree>
      <p:nvGrpSpPr>
        <p:cNvPr id="1" name="Shape 323"/>
        <p:cNvGrpSpPr/>
        <p:nvPr/>
      </p:nvGrpSpPr>
      <p:grpSpPr>
        <a:xfrm>
          <a:off x="0" y="0"/>
          <a:ext cx="0" cy="0"/>
          <a:chOff x="0" y="0"/>
          <a:chExt cx="0" cy="0"/>
        </a:xfrm>
      </p:grpSpPr>
      <p:grpSp>
        <p:nvGrpSpPr>
          <p:cNvPr id="324" name="Google Shape;324;p37"/>
          <p:cNvGrpSpPr/>
          <p:nvPr/>
        </p:nvGrpSpPr>
        <p:grpSpPr>
          <a:xfrm>
            <a:off x="-1" y="0"/>
            <a:ext cx="12192002" cy="6858000"/>
            <a:chOff x="-1" y="0"/>
            <a:chExt cx="12192002" cy="6858000"/>
          </a:xfrm>
        </p:grpSpPr>
        <p:cxnSp>
          <p:nvCxnSpPr>
            <p:cNvPr id="325" name="Google Shape;325;p37"/>
            <p:cNvCxnSpPr/>
            <p:nvPr/>
          </p:nvCxnSpPr>
          <p:spPr>
            <a:xfrm>
              <a:off x="61019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26" name="Google Shape;326;p37"/>
            <p:cNvCxnSpPr/>
            <p:nvPr/>
          </p:nvCxnSpPr>
          <p:spPr>
            <a:xfrm>
              <a:off x="182933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27" name="Google Shape;327;p37"/>
            <p:cNvCxnSpPr/>
            <p:nvPr/>
          </p:nvCxnSpPr>
          <p:spPr>
            <a:xfrm>
              <a:off x="304847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28" name="Google Shape;328;p37"/>
            <p:cNvCxnSpPr/>
            <p:nvPr/>
          </p:nvCxnSpPr>
          <p:spPr>
            <a:xfrm>
              <a:off x="426760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29" name="Google Shape;329;p37"/>
            <p:cNvCxnSpPr/>
            <p:nvPr/>
          </p:nvCxnSpPr>
          <p:spPr>
            <a:xfrm>
              <a:off x="548674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0" name="Google Shape;330;p37"/>
            <p:cNvCxnSpPr/>
            <p:nvPr/>
          </p:nvCxnSpPr>
          <p:spPr>
            <a:xfrm>
              <a:off x="6705884"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1" name="Google Shape;331;p37"/>
            <p:cNvCxnSpPr/>
            <p:nvPr/>
          </p:nvCxnSpPr>
          <p:spPr>
            <a:xfrm>
              <a:off x="7925022"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2" name="Google Shape;332;p37"/>
            <p:cNvCxnSpPr/>
            <p:nvPr/>
          </p:nvCxnSpPr>
          <p:spPr>
            <a:xfrm>
              <a:off x="9144160"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3" name="Google Shape;333;p37"/>
            <p:cNvCxnSpPr/>
            <p:nvPr/>
          </p:nvCxnSpPr>
          <p:spPr>
            <a:xfrm>
              <a:off x="10363298"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4" name="Google Shape;334;p37"/>
            <p:cNvCxnSpPr/>
            <p:nvPr/>
          </p:nvCxnSpPr>
          <p:spPr>
            <a:xfrm>
              <a:off x="11582436" y="0"/>
              <a:ext cx="0"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5" name="Google Shape;335;p37"/>
            <p:cNvCxnSpPr/>
            <p:nvPr/>
          </p:nvCxnSpPr>
          <p:spPr>
            <a:xfrm>
              <a:off x="2819" y="38648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6" name="Google Shape;336;p37"/>
            <p:cNvCxnSpPr/>
            <p:nvPr/>
          </p:nvCxnSpPr>
          <p:spPr>
            <a:xfrm>
              <a:off x="2819" y="1611181"/>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7" name="Google Shape;337;p37"/>
            <p:cNvCxnSpPr/>
            <p:nvPr/>
          </p:nvCxnSpPr>
          <p:spPr>
            <a:xfrm>
              <a:off x="2819" y="2835877"/>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8" name="Google Shape;338;p37"/>
            <p:cNvCxnSpPr/>
            <p:nvPr/>
          </p:nvCxnSpPr>
          <p:spPr>
            <a:xfrm>
              <a:off x="2819" y="4060573"/>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39" name="Google Shape;339;p37"/>
            <p:cNvCxnSpPr/>
            <p:nvPr/>
          </p:nvCxnSpPr>
          <p:spPr>
            <a:xfrm>
              <a:off x="2819" y="5285269"/>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40" name="Google Shape;340;p37"/>
            <p:cNvCxnSpPr/>
            <p:nvPr/>
          </p:nvCxnSpPr>
          <p:spPr>
            <a:xfrm>
              <a:off x="2819" y="6509965"/>
              <a:ext cx="12188952" cy="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341" name="Google Shape;341;p37"/>
            <p:cNvGrpSpPr/>
            <p:nvPr/>
          </p:nvGrpSpPr>
          <p:grpSpPr>
            <a:xfrm>
              <a:off x="-1" y="0"/>
              <a:ext cx="12192001" cy="6858000"/>
              <a:chOff x="-1" y="0"/>
              <a:chExt cx="12192001" cy="6858000"/>
            </a:xfrm>
          </p:grpSpPr>
          <p:cxnSp>
            <p:nvCxnSpPr>
              <p:cNvPr id="342" name="Google Shape;342;p37"/>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43" name="Google Shape;343;p37"/>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44" name="Google Shape;344;p37"/>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45" name="Google Shape;345;p37"/>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46" name="Google Shape;346;p37"/>
              <p:cNvCxnSpPr/>
              <p:nvPr/>
            </p:nvCxnSpPr>
            <p:spPr>
              <a:xfrm>
                <a:off x="510650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347" name="Google Shape;347;p37"/>
              <p:cNvGrpSpPr/>
              <p:nvPr/>
            </p:nvGrpSpPr>
            <p:grpSpPr>
              <a:xfrm>
                <a:off x="6327885" y="0"/>
                <a:ext cx="5864115" cy="5898673"/>
                <a:chOff x="6327885" y="0"/>
                <a:chExt cx="5864115" cy="5898673"/>
              </a:xfrm>
            </p:grpSpPr>
            <p:cxnSp>
              <p:nvCxnSpPr>
                <p:cNvPr id="348" name="Google Shape;348;p37"/>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49" name="Google Shape;349;p37"/>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0" name="Google Shape;350;p37"/>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1" name="Google Shape;351;p37"/>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2" name="Google Shape;352;p37"/>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353" name="Google Shape;353;p37"/>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4" name="Google Shape;354;p37"/>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5" name="Google Shape;355;p37"/>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6" name="Google Shape;356;p37"/>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57" name="Google Shape;357;p37"/>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nvGrpSpPr>
            <p:cNvPr id="358" name="Google Shape;358;p37"/>
            <p:cNvGrpSpPr/>
            <p:nvPr/>
          </p:nvGrpSpPr>
          <p:grpSpPr>
            <a:xfrm flipH="1">
              <a:off x="0" y="0"/>
              <a:ext cx="12192001" cy="6858000"/>
              <a:chOff x="-1" y="0"/>
              <a:chExt cx="12192001" cy="6858000"/>
            </a:xfrm>
          </p:grpSpPr>
          <p:cxnSp>
            <p:nvCxnSpPr>
              <p:cNvPr id="359" name="Google Shape;359;p37"/>
              <p:cNvCxnSpPr/>
              <p:nvPr/>
            </p:nvCxnSpPr>
            <p:spPr>
              <a:xfrm>
                <a:off x="225425"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0" name="Google Shape;360;p37"/>
              <p:cNvCxnSpPr/>
              <p:nvPr/>
            </p:nvCxnSpPr>
            <p:spPr>
              <a:xfrm>
                <a:off x="144915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1" name="Google Shape;361;p37"/>
              <p:cNvCxnSpPr/>
              <p:nvPr/>
            </p:nvCxnSpPr>
            <p:spPr>
              <a:xfrm>
                <a:off x="2665982"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2" name="Google Shape;362;p37"/>
              <p:cNvCxnSpPr/>
              <p:nvPr/>
            </p:nvCxnSpPr>
            <p:spPr>
              <a:xfrm>
                <a:off x="3885119"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3" name="Google Shape;363;p37"/>
              <p:cNvCxnSpPr/>
              <p:nvPr/>
            </p:nvCxnSpPr>
            <p:spPr>
              <a:xfrm>
                <a:off x="5150644" y="0"/>
                <a:ext cx="6815931" cy="6858000"/>
              </a:xfrm>
              <a:prstGeom prst="straightConnector1">
                <a:avLst/>
              </a:prstGeom>
              <a:noFill/>
              <a:ln w="9525" cap="flat" cmpd="sng">
                <a:solidFill>
                  <a:srgbClr val="A43E27">
                    <a:alpha val="24313"/>
                  </a:srgbClr>
                </a:solidFill>
                <a:prstDash val="solid"/>
                <a:miter lim="800000"/>
                <a:headEnd type="none" w="sm" len="sm"/>
                <a:tailEnd type="none" w="sm" len="sm"/>
              </a:ln>
            </p:spPr>
          </p:cxnSp>
          <p:grpSp>
            <p:nvGrpSpPr>
              <p:cNvPr id="364" name="Google Shape;364;p37"/>
              <p:cNvGrpSpPr/>
              <p:nvPr/>
            </p:nvGrpSpPr>
            <p:grpSpPr>
              <a:xfrm>
                <a:off x="6327885" y="0"/>
                <a:ext cx="5864115" cy="5898673"/>
                <a:chOff x="6327885" y="0"/>
                <a:chExt cx="5864115" cy="5898673"/>
              </a:xfrm>
            </p:grpSpPr>
            <p:cxnSp>
              <p:nvCxnSpPr>
                <p:cNvPr id="365" name="Google Shape;365;p37"/>
                <p:cNvCxnSpPr/>
                <p:nvPr/>
              </p:nvCxnSpPr>
              <p:spPr>
                <a:xfrm>
                  <a:off x="6327885" y="0"/>
                  <a:ext cx="5864115" cy="5898673"/>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6" name="Google Shape;366;p37"/>
                <p:cNvCxnSpPr/>
                <p:nvPr/>
              </p:nvCxnSpPr>
              <p:spPr>
                <a:xfrm>
                  <a:off x="7549268" y="0"/>
                  <a:ext cx="4642732" cy="467242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7" name="Google Shape;367;p37"/>
                <p:cNvCxnSpPr/>
                <p:nvPr/>
              </p:nvCxnSpPr>
              <p:spPr>
                <a:xfrm>
                  <a:off x="8772997" y="0"/>
                  <a:ext cx="3419003" cy="34567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8" name="Google Shape;368;p37"/>
                <p:cNvCxnSpPr/>
                <p:nvPr/>
              </p:nvCxnSpPr>
              <p:spPr>
                <a:xfrm>
                  <a:off x="9982200" y="0"/>
                  <a:ext cx="2209800" cy="222646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69" name="Google Shape;369;p37"/>
                <p:cNvCxnSpPr/>
                <p:nvPr/>
              </p:nvCxnSpPr>
              <p:spPr>
                <a:xfrm>
                  <a:off x="11199019" y="0"/>
                  <a:ext cx="992981" cy="1002506"/>
                </a:xfrm>
                <a:prstGeom prst="straightConnector1">
                  <a:avLst/>
                </a:prstGeom>
                <a:noFill/>
                <a:ln w="9525" cap="flat" cmpd="sng">
                  <a:solidFill>
                    <a:srgbClr val="A43E27">
                      <a:alpha val="24313"/>
                    </a:srgbClr>
                  </a:solidFill>
                  <a:prstDash val="solid"/>
                  <a:miter lim="800000"/>
                  <a:headEnd type="none" w="sm" len="sm"/>
                  <a:tailEnd type="none" w="sm" len="sm"/>
                </a:ln>
              </p:spPr>
            </p:cxnSp>
          </p:grpSp>
          <p:cxnSp>
            <p:nvCxnSpPr>
              <p:cNvPr id="370" name="Google Shape;370;p37"/>
              <p:cNvCxnSpPr/>
              <p:nvPr/>
            </p:nvCxnSpPr>
            <p:spPr>
              <a:xfrm rot="10800000">
                <a:off x="-1" y="1012053"/>
                <a:ext cx="5828811" cy="5845945"/>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71" name="Google Shape;371;p37"/>
              <p:cNvCxnSpPr/>
              <p:nvPr/>
            </p:nvCxnSpPr>
            <p:spPr>
              <a:xfrm rot="10800000">
                <a:off x="-1" y="2227340"/>
                <a:ext cx="4614781" cy="4630658"/>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72" name="Google Shape;372;p37"/>
              <p:cNvCxnSpPr/>
              <p:nvPr/>
            </p:nvCxnSpPr>
            <p:spPr>
              <a:xfrm rot="10800000">
                <a:off x="-1" y="3432149"/>
                <a:ext cx="3398419" cy="3425849"/>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73" name="Google Shape;373;p37"/>
              <p:cNvCxnSpPr/>
              <p:nvPr/>
            </p:nvCxnSpPr>
            <p:spPr>
              <a:xfrm rot="10800000">
                <a:off x="-1" y="4651431"/>
                <a:ext cx="2196496" cy="2206567"/>
              </a:xfrm>
              <a:prstGeom prst="straightConnector1">
                <a:avLst/>
              </a:prstGeom>
              <a:noFill/>
              <a:ln w="9525" cap="flat" cmpd="sng">
                <a:solidFill>
                  <a:srgbClr val="A43E27">
                    <a:alpha val="24313"/>
                  </a:srgbClr>
                </a:solidFill>
                <a:prstDash val="solid"/>
                <a:miter lim="800000"/>
                <a:headEnd type="none" w="sm" len="sm"/>
                <a:tailEnd type="none" w="sm" len="sm"/>
              </a:ln>
            </p:spPr>
          </p:cxnSp>
          <p:cxnSp>
            <p:nvCxnSpPr>
              <p:cNvPr id="374" name="Google Shape;374;p37"/>
              <p:cNvCxnSpPr/>
              <p:nvPr/>
            </p:nvCxnSpPr>
            <p:spPr>
              <a:xfrm rot="10800000">
                <a:off x="-1" y="5864453"/>
                <a:ext cx="987003" cy="993545"/>
              </a:xfrm>
              <a:prstGeom prst="straightConnector1">
                <a:avLst/>
              </a:prstGeom>
              <a:noFill/>
              <a:ln w="9525" cap="flat" cmpd="sng">
                <a:solidFill>
                  <a:srgbClr val="A43E27">
                    <a:alpha val="24313"/>
                  </a:srgbClr>
                </a:solidFill>
                <a:prstDash val="solid"/>
                <a:miter lim="800000"/>
                <a:headEnd type="none" w="sm" len="sm"/>
                <a:tailEnd type="none" w="sm" len="sm"/>
              </a:ln>
            </p:spPr>
          </p:cxnSp>
        </p:grpSp>
      </p:grpSp>
      <p:sp>
        <p:nvSpPr>
          <p:cNvPr id="375" name="Google Shape;375;p37"/>
          <p:cNvSpPr txBox="1">
            <a:spLocks noGrp="1"/>
          </p:cNvSpPr>
          <p:nvPr>
            <p:ph type="title"/>
          </p:nvPr>
        </p:nvSpPr>
        <p:spPr>
          <a:xfrm>
            <a:off x="1295400" y="2541573"/>
            <a:ext cx="9601200" cy="27432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6000"/>
              <a:buFont typeface="Arial"/>
              <a:buNone/>
              <a:defRPr sz="6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37"/>
          <p:cNvSpPr txBox="1">
            <a:spLocks noGrp="1"/>
          </p:cNvSpPr>
          <p:nvPr>
            <p:ph type="body" idx="1"/>
          </p:nvPr>
        </p:nvSpPr>
        <p:spPr>
          <a:xfrm>
            <a:off x="1295400" y="5431536"/>
            <a:ext cx="9601200"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2000"/>
              <a:buNone/>
              <a:defRPr sz="2000" b="0">
                <a:solidFill>
                  <a:schemeClr val="lt1"/>
                </a:solidFill>
              </a:defRPr>
            </a:lvl1pPr>
            <a:lvl2pPr marL="914400" lvl="1" indent="-228600" algn="l">
              <a:lnSpc>
                <a:spcPct val="90000"/>
              </a:lnSpc>
              <a:spcBef>
                <a:spcPts val="1200"/>
              </a:spcBef>
              <a:spcAft>
                <a:spcPts val="0"/>
              </a:spcAft>
              <a:buSzPts val="2000"/>
              <a:buNone/>
              <a:defRPr sz="2000"/>
            </a:lvl2pPr>
            <a:lvl3pPr marL="1371600" lvl="2" indent="-228600" algn="l">
              <a:lnSpc>
                <a:spcPct val="90000"/>
              </a:lnSpc>
              <a:spcBef>
                <a:spcPts val="800"/>
              </a:spcBef>
              <a:spcAft>
                <a:spcPts val="0"/>
              </a:spcAft>
              <a:buSzPts val="1800"/>
              <a:buNone/>
              <a:defRPr sz="1800"/>
            </a:lvl3pPr>
            <a:lvl4pPr marL="1828800" lvl="3" indent="-228600" algn="l">
              <a:lnSpc>
                <a:spcPct val="90000"/>
              </a:lnSpc>
              <a:spcBef>
                <a:spcPts val="800"/>
              </a:spcBef>
              <a:spcAft>
                <a:spcPts val="0"/>
              </a:spcAft>
              <a:buSzPts val="1600"/>
              <a:buNone/>
              <a:defRPr sz="1600"/>
            </a:lvl4pPr>
            <a:lvl5pPr marL="2286000" lvl="4" indent="-228600" algn="l">
              <a:lnSpc>
                <a:spcPct val="90000"/>
              </a:lnSpc>
              <a:spcBef>
                <a:spcPts val="600"/>
              </a:spcBef>
              <a:spcAft>
                <a:spcPts val="0"/>
              </a:spcAft>
              <a:buSzPts val="1600"/>
              <a:buNone/>
              <a:defRPr sz="1600"/>
            </a:lvl5pPr>
            <a:lvl6pPr marL="2743200" lvl="5" indent="-228600" algn="l">
              <a:lnSpc>
                <a:spcPct val="90000"/>
              </a:lnSpc>
              <a:spcBef>
                <a:spcPts val="600"/>
              </a:spcBef>
              <a:spcAft>
                <a:spcPts val="0"/>
              </a:spcAft>
              <a:buSzPts val="1600"/>
              <a:buNone/>
              <a:defRPr sz="1600"/>
            </a:lvl6pPr>
            <a:lvl7pPr marL="3200400" lvl="6" indent="-228600" algn="l">
              <a:lnSpc>
                <a:spcPct val="90000"/>
              </a:lnSpc>
              <a:spcBef>
                <a:spcPts val="600"/>
              </a:spcBef>
              <a:spcAft>
                <a:spcPts val="0"/>
              </a:spcAft>
              <a:buSzPts val="1600"/>
              <a:buNone/>
              <a:defRPr sz="1600"/>
            </a:lvl7pPr>
            <a:lvl8pPr marL="3657600" lvl="7" indent="-228600" algn="l">
              <a:lnSpc>
                <a:spcPct val="90000"/>
              </a:lnSpc>
              <a:spcBef>
                <a:spcPts val="600"/>
              </a:spcBef>
              <a:spcAft>
                <a:spcPts val="0"/>
              </a:spcAft>
              <a:buSzPts val="1600"/>
              <a:buNone/>
              <a:defRPr sz="1600"/>
            </a:lvl8pPr>
            <a:lvl9pPr marL="4114800" lvl="8" indent="-228600" algn="l">
              <a:lnSpc>
                <a:spcPct val="90000"/>
              </a:lnSpc>
              <a:spcBef>
                <a:spcPts val="600"/>
              </a:spcBef>
              <a:spcAft>
                <a:spcPts val="0"/>
              </a:spcAft>
              <a:buSzPts val="1600"/>
              <a:buNone/>
              <a:defRPr sz="1600"/>
            </a:lvl9pPr>
          </a:lstStyle>
          <a:p>
            <a:endParaRPr/>
          </a:p>
        </p:txBody>
      </p:sp>
      <p:cxnSp>
        <p:nvCxnSpPr>
          <p:cNvPr id="377" name="Google Shape;377;p37"/>
          <p:cNvCxnSpPr/>
          <p:nvPr/>
        </p:nvCxnSpPr>
        <p:spPr>
          <a:xfrm>
            <a:off x="1295400" y="5294175"/>
            <a:ext cx="9601200" cy="0"/>
          </a:xfrm>
          <a:prstGeom prst="straightConnector1">
            <a:avLst/>
          </a:prstGeom>
          <a:noFill/>
          <a:ln w="12700" cap="flat" cmpd="sng">
            <a:solidFill>
              <a:schemeClr val="lt1"/>
            </a:solidFill>
            <a:prstDash val="solid"/>
            <a:miter lim="800000"/>
            <a:headEnd type="none" w="sm" len="sm"/>
            <a:tailEnd type="none" w="sm" len="sm"/>
          </a:ln>
        </p:spPr>
      </p:cxnSp>
      <p:sp>
        <p:nvSpPr>
          <p:cNvPr id="378" name="Google Shape;378;p37"/>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2999">
              <a:schemeClr val="lt1"/>
            </a:gs>
            <a:gs pos="100000">
              <a:srgbClr val="F2F2F2">
                <a:alpha val="64313"/>
              </a:srgbClr>
            </a:gs>
          </a:gsLst>
          <a:lin ang="5400000" scaled="0"/>
        </a:gradFill>
        <a:effectLst/>
      </p:bgPr>
    </p:bg>
    <p:spTree>
      <p:nvGrpSpPr>
        <p:cNvPr id="1" name="Shape 9"/>
        <p:cNvGrpSpPr/>
        <p:nvPr/>
      </p:nvGrpSpPr>
      <p:grpSpPr>
        <a:xfrm>
          <a:off x="0" y="0"/>
          <a:ext cx="0" cy="0"/>
          <a:chOff x="0" y="0"/>
          <a:chExt cx="0" cy="0"/>
        </a:xfrm>
      </p:grpSpPr>
      <p:grpSp>
        <p:nvGrpSpPr>
          <p:cNvPr id="10" name="Google Shape;10;p31"/>
          <p:cNvGrpSpPr/>
          <p:nvPr/>
        </p:nvGrpSpPr>
        <p:grpSpPr>
          <a:xfrm>
            <a:off x="-1" y="-195943"/>
            <a:ext cx="12192002" cy="6858000"/>
            <a:chOff x="-1" y="0"/>
            <a:chExt cx="12192002" cy="6858000"/>
          </a:xfrm>
        </p:grpSpPr>
        <p:cxnSp>
          <p:nvCxnSpPr>
            <p:cNvPr id="11" name="Google Shape;11;p31"/>
            <p:cNvCxnSpPr/>
            <p:nvPr/>
          </p:nvCxnSpPr>
          <p:spPr>
            <a:xfrm>
              <a:off x="610194"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2" name="Google Shape;12;p31"/>
            <p:cNvCxnSpPr/>
            <p:nvPr/>
          </p:nvCxnSpPr>
          <p:spPr>
            <a:xfrm>
              <a:off x="1829332"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3" name="Google Shape;13;p31"/>
            <p:cNvCxnSpPr/>
            <p:nvPr/>
          </p:nvCxnSpPr>
          <p:spPr>
            <a:xfrm>
              <a:off x="3048470"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4" name="Google Shape;14;p31"/>
            <p:cNvCxnSpPr/>
            <p:nvPr/>
          </p:nvCxnSpPr>
          <p:spPr>
            <a:xfrm>
              <a:off x="4267608"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5" name="Google Shape;15;p31"/>
            <p:cNvCxnSpPr/>
            <p:nvPr/>
          </p:nvCxnSpPr>
          <p:spPr>
            <a:xfrm>
              <a:off x="5486746"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6" name="Google Shape;16;p31"/>
            <p:cNvCxnSpPr/>
            <p:nvPr/>
          </p:nvCxnSpPr>
          <p:spPr>
            <a:xfrm>
              <a:off x="6705884"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7" name="Google Shape;17;p31"/>
            <p:cNvCxnSpPr/>
            <p:nvPr/>
          </p:nvCxnSpPr>
          <p:spPr>
            <a:xfrm>
              <a:off x="7925022"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8" name="Google Shape;18;p31"/>
            <p:cNvCxnSpPr/>
            <p:nvPr/>
          </p:nvCxnSpPr>
          <p:spPr>
            <a:xfrm>
              <a:off x="9144160"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19" name="Google Shape;19;p31"/>
            <p:cNvCxnSpPr/>
            <p:nvPr/>
          </p:nvCxnSpPr>
          <p:spPr>
            <a:xfrm>
              <a:off x="10363298"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0" name="Google Shape;20;p31"/>
            <p:cNvCxnSpPr/>
            <p:nvPr/>
          </p:nvCxnSpPr>
          <p:spPr>
            <a:xfrm>
              <a:off x="11582436" y="0"/>
              <a:ext cx="0"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1" name="Google Shape;21;p31"/>
            <p:cNvCxnSpPr/>
            <p:nvPr/>
          </p:nvCxnSpPr>
          <p:spPr>
            <a:xfrm>
              <a:off x="2819" y="386485"/>
              <a:ext cx="12188952" cy="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2" name="Google Shape;22;p31"/>
            <p:cNvCxnSpPr/>
            <p:nvPr/>
          </p:nvCxnSpPr>
          <p:spPr>
            <a:xfrm>
              <a:off x="2819" y="1611181"/>
              <a:ext cx="12188952" cy="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3" name="Google Shape;23;p31"/>
            <p:cNvCxnSpPr/>
            <p:nvPr/>
          </p:nvCxnSpPr>
          <p:spPr>
            <a:xfrm>
              <a:off x="2819" y="2835877"/>
              <a:ext cx="12188952" cy="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4" name="Google Shape;24;p31"/>
            <p:cNvCxnSpPr/>
            <p:nvPr/>
          </p:nvCxnSpPr>
          <p:spPr>
            <a:xfrm>
              <a:off x="2819" y="4060573"/>
              <a:ext cx="12188952" cy="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5" name="Google Shape;25;p31"/>
            <p:cNvCxnSpPr/>
            <p:nvPr/>
          </p:nvCxnSpPr>
          <p:spPr>
            <a:xfrm>
              <a:off x="2819" y="5285269"/>
              <a:ext cx="12188952" cy="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6" name="Google Shape;26;p31"/>
            <p:cNvCxnSpPr/>
            <p:nvPr/>
          </p:nvCxnSpPr>
          <p:spPr>
            <a:xfrm>
              <a:off x="2819" y="6509965"/>
              <a:ext cx="12188952" cy="0"/>
            </a:xfrm>
            <a:prstGeom prst="straightConnector1">
              <a:avLst/>
            </a:prstGeom>
            <a:noFill/>
            <a:ln w="9525" cap="flat" cmpd="sng">
              <a:solidFill>
                <a:srgbClr val="D8D8D8">
                  <a:alpha val="24313"/>
                </a:srgbClr>
              </a:solidFill>
              <a:prstDash val="solid"/>
              <a:miter lim="800000"/>
              <a:headEnd type="none" w="sm" len="sm"/>
              <a:tailEnd type="none" w="sm" len="sm"/>
            </a:ln>
          </p:spPr>
        </p:cxnSp>
        <p:grpSp>
          <p:nvGrpSpPr>
            <p:cNvPr id="27" name="Google Shape;27;p31"/>
            <p:cNvGrpSpPr/>
            <p:nvPr/>
          </p:nvGrpSpPr>
          <p:grpSpPr>
            <a:xfrm>
              <a:off x="-1" y="0"/>
              <a:ext cx="12192001" cy="6858000"/>
              <a:chOff x="-1" y="0"/>
              <a:chExt cx="12192001" cy="6858000"/>
            </a:xfrm>
          </p:grpSpPr>
          <p:cxnSp>
            <p:nvCxnSpPr>
              <p:cNvPr id="28" name="Google Shape;28;p31"/>
              <p:cNvCxnSpPr/>
              <p:nvPr/>
            </p:nvCxnSpPr>
            <p:spPr>
              <a:xfrm>
                <a:off x="225425"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29" name="Google Shape;29;p31"/>
              <p:cNvCxnSpPr/>
              <p:nvPr/>
            </p:nvCxnSpPr>
            <p:spPr>
              <a:xfrm>
                <a:off x="1449154"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0" name="Google Shape;30;p31"/>
              <p:cNvCxnSpPr/>
              <p:nvPr/>
            </p:nvCxnSpPr>
            <p:spPr>
              <a:xfrm>
                <a:off x="2665982"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1" name="Google Shape;31;p31"/>
              <p:cNvCxnSpPr/>
              <p:nvPr/>
            </p:nvCxnSpPr>
            <p:spPr>
              <a:xfrm>
                <a:off x="3885119"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2" name="Google Shape;32;p31"/>
              <p:cNvCxnSpPr/>
              <p:nvPr/>
            </p:nvCxnSpPr>
            <p:spPr>
              <a:xfrm>
                <a:off x="5106502"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grpSp>
            <p:nvGrpSpPr>
              <p:cNvPr id="33" name="Google Shape;33;p31"/>
              <p:cNvGrpSpPr/>
              <p:nvPr/>
            </p:nvGrpSpPr>
            <p:grpSpPr>
              <a:xfrm>
                <a:off x="6327885" y="0"/>
                <a:ext cx="5864115" cy="5898673"/>
                <a:chOff x="6327885" y="0"/>
                <a:chExt cx="5864115" cy="5898673"/>
              </a:xfrm>
            </p:grpSpPr>
            <p:cxnSp>
              <p:nvCxnSpPr>
                <p:cNvPr id="34" name="Google Shape;34;p31"/>
                <p:cNvCxnSpPr/>
                <p:nvPr/>
              </p:nvCxnSpPr>
              <p:spPr>
                <a:xfrm>
                  <a:off x="6327885" y="0"/>
                  <a:ext cx="5864115" cy="5898673"/>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5" name="Google Shape;35;p31"/>
                <p:cNvCxnSpPr/>
                <p:nvPr/>
              </p:nvCxnSpPr>
              <p:spPr>
                <a:xfrm>
                  <a:off x="7549268" y="0"/>
                  <a:ext cx="4642732" cy="4672425"/>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6" name="Google Shape;36;p31"/>
                <p:cNvCxnSpPr/>
                <p:nvPr/>
              </p:nvCxnSpPr>
              <p:spPr>
                <a:xfrm>
                  <a:off x="8772997" y="0"/>
                  <a:ext cx="3419003" cy="3456749"/>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7" name="Google Shape;37;p31"/>
                <p:cNvCxnSpPr/>
                <p:nvPr/>
              </p:nvCxnSpPr>
              <p:spPr>
                <a:xfrm>
                  <a:off x="9982200" y="0"/>
                  <a:ext cx="2209800" cy="2226469"/>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38" name="Google Shape;38;p31"/>
                <p:cNvCxnSpPr/>
                <p:nvPr/>
              </p:nvCxnSpPr>
              <p:spPr>
                <a:xfrm>
                  <a:off x="11199019" y="0"/>
                  <a:ext cx="992981" cy="1002506"/>
                </a:xfrm>
                <a:prstGeom prst="straightConnector1">
                  <a:avLst/>
                </a:prstGeom>
                <a:noFill/>
                <a:ln w="9525" cap="flat" cmpd="sng">
                  <a:solidFill>
                    <a:srgbClr val="D8D8D8">
                      <a:alpha val="24313"/>
                    </a:srgbClr>
                  </a:solidFill>
                  <a:prstDash val="solid"/>
                  <a:miter lim="800000"/>
                  <a:headEnd type="none" w="sm" len="sm"/>
                  <a:tailEnd type="none" w="sm" len="sm"/>
                </a:ln>
              </p:spPr>
            </p:cxnSp>
          </p:grpSp>
          <p:cxnSp>
            <p:nvCxnSpPr>
              <p:cNvPr id="39" name="Google Shape;39;p31"/>
              <p:cNvCxnSpPr/>
              <p:nvPr/>
            </p:nvCxnSpPr>
            <p:spPr>
              <a:xfrm rot="10800000">
                <a:off x="-1" y="1012053"/>
                <a:ext cx="5828811" cy="5845945"/>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0" name="Google Shape;40;p31"/>
              <p:cNvCxnSpPr/>
              <p:nvPr/>
            </p:nvCxnSpPr>
            <p:spPr>
              <a:xfrm rot="10800000">
                <a:off x="-1" y="2227340"/>
                <a:ext cx="4614781" cy="4630658"/>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1" name="Google Shape;41;p31"/>
              <p:cNvCxnSpPr/>
              <p:nvPr/>
            </p:nvCxnSpPr>
            <p:spPr>
              <a:xfrm rot="10800000">
                <a:off x="-1" y="3432149"/>
                <a:ext cx="3398419" cy="3425849"/>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2" name="Google Shape;42;p31"/>
              <p:cNvCxnSpPr/>
              <p:nvPr/>
            </p:nvCxnSpPr>
            <p:spPr>
              <a:xfrm rot="10800000">
                <a:off x="-1" y="4651431"/>
                <a:ext cx="2196496" cy="2206567"/>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3" name="Google Shape;43;p31"/>
              <p:cNvCxnSpPr/>
              <p:nvPr/>
            </p:nvCxnSpPr>
            <p:spPr>
              <a:xfrm rot="10800000">
                <a:off x="-1" y="5864453"/>
                <a:ext cx="987003" cy="993545"/>
              </a:xfrm>
              <a:prstGeom prst="straightConnector1">
                <a:avLst/>
              </a:prstGeom>
              <a:noFill/>
              <a:ln w="9525" cap="flat" cmpd="sng">
                <a:solidFill>
                  <a:srgbClr val="D8D8D8">
                    <a:alpha val="24313"/>
                  </a:srgbClr>
                </a:solidFill>
                <a:prstDash val="solid"/>
                <a:miter lim="800000"/>
                <a:headEnd type="none" w="sm" len="sm"/>
                <a:tailEnd type="none" w="sm" len="sm"/>
              </a:ln>
            </p:spPr>
          </p:cxnSp>
        </p:grpSp>
        <p:grpSp>
          <p:nvGrpSpPr>
            <p:cNvPr id="44" name="Google Shape;44;p31"/>
            <p:cNvGrpSpPr/>
            <p:nvPr/>
          </p:nvGrpSpPr>
          <p:grpSpPr>
            <a:xfrm flipH="1">
              <a:off x="0" y="0"/>
              <a:ext cx="12192001" cy="6858000"/>
              <a:chOff x="-1" y="0"/>
              <a:chExt cx="12192001" cy="6858000"/>
            </a:xfrm>
          </p:grpSpPr>
          <p:cxnSp>
            <p:nvCxnSpPr>
              <p:cNvPr id="45" name="Google Shape;45;p31"/>
              <p:cNvCxnSpPr/>
              <p:nvPr/>
            </p:nvCxnSpPr>
            <p:spPr>
              <a:xfrm>
                <a:off x="225425"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6" name="Google Shape;46;p31"/>
              <p:cNvCxnSpPr/>
              <p:nvPr/>
            </p:nvCxnSpPr>
            <p:spPr>
              <a:xfrm>
                <a:off x="1449154"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7" name="Google Shape;47;p31"/>
              <p:cNvCxnSpPr/>
              <p:nvPr/>
            </p:nvCxnSpPr>
            <p:spPr>
              <a:xfrm>
                <a:off x="2665982"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8" name="Google Shape;48;p31"/>
              <p:cNvCxnSpPr/>
              <p:nvPr/>
            </p:nvCxnSpPr>
            <p:spPr>
              <a:xfrm>
                <a:off x="3885119"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49" name="Google Shape;49;p31"/>
              <p:cNvCxnSpPr/>
              <p:nvPr/>
            </p:nvCxnSpPr>
            <p:spPr>
              <a:xfrm>
                <a:off x="5106502" y="0"/>
                <a:ext cx="6815931" cy="6858000"/>
              </a:xfrm>
              <a:prstGeom prst="straightConnector1">
                <a:avLst/>
              </a:prstGeom>
              <a:noFill/>
              <a:ln w="9525" cap="flat" cmpd="sng">
                <a:solidFill>
                  <a:srgbClr val="D8D8D8">
                    <a:alpha val="24313"/>
                  </a:srgbClr>
                </a:solidFill>
                <a:prstDash val="solid"/>
                <a:miter lim="800000"/>
                <a:headEnd type="none" w="sm" len="sm"/>
                <a:tailEnd type="none" w="sm" len="sm"/>
              </a:ln>
            </p:spPr>
          </p:cxnSp>
          <p:grpSp>
            <p:nvGrpSpPr>
              <p:cNvPr id="50" name="Google Shape;50;p31"/>
              <p:cNvGrpSpPr/>
              <p:nvPr/>
            </p:nvGrpSpPr>
            <p:grpSpPr>
              <a:xfrm>
                <a:off x="6327885" y="0"/>
                <a:ext cx="5864115" cy="5898673"/>
                <a:chOff x="6327885" y="0"/>
                <a:chExt cx="5864115" cy="5898673"/>
              </a:xfrm>
            </p:grpSpPr>
            <p:cxnSp>
              <p:nvCxnSpPr>
                <p:cNvPr id="51" name="Google Shape;51;p31"/>
                <p:cNvCxnSpPr/>
                <p:nvPr/>
              </p:nvCxnSpPr>
              <p:spPr>
                <a:xfrm>
                  <a:off x="6327885" y="0"/>
                  <a:ext cx="5864115" cy="5898673"/>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2" name="Google Shape;52;p31"/>
                <p:cNvCxnSpPr/>
                <p:nvPr/>
              </p:nvCxnSpPr>
              <p:spPr>
                <a:xfrm>
                  <a:off x="7549268" y="0"/>
                  <a:ext cx="4642732" cy="4672425"/>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3" name="Google Shape;53;p31"/>
                <p:cNvCxnSpPr/>
                <p:nvPr/>
              </p:nvCxnSpPr>
              <p:spPr>
                <a:xfrm>
                  <a:off x="8772997" y="0"/>
                  <a:ext cx="3419003" cy="3456749"/>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4" name="Google Shape;54;p31"/>
                <p:cNvCxnSpPr/>
                <p:nvPr/>
              </p:nvCxnSpPr>
              <p:spPr>
                <a:xfrm>
                  <a:off x="9982200" y="0"/>
                  <a:ext cx="2209800" cy="2226469"/>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5" name="Google Shape;55;p31"/>
                <p:cNvCxnSpPr/>
                <p:nvPr/>
              </p:nvCxnSpPr>
              <p:spPr>
                <a:xfrm>
                  <a:off x="11199019" y="0"/>
                  <a:ext cx="992981" cy="1002506"/>
                </a:xfrm>
                <a:prstGeom prst="straightConnector1">
                  <a:avLst/>
                </a:prstGeom>
                <a:noFill/>
                <a:ln w="9525" cap="flat" cmpd="sng">
                  <a:solidFill>
                    <a:srgbClr val="D8D8D8">
                      <a:alpha val="24313"/>
                    </a:srgbClr>
                  </a:solidFill>
                  <a:prstDash val="solid"/>
                  <a:miter lim="800000"/>
                  <a:headEnd type="none" w="sm" len="sm"/>
                  <a:tailEnd type="none" w="sm" len="sm"/>
                </a:ln>
              </p:spPr>
            </p:cxnSp>
          </p:grpSp>
          <p:cxnSp>
            <p:nvCxnSpPr>
              <p:cNvPr id="56" name="Google Shape;56;p31"/>
              <p:cNvCxnSpPr/>
              <p:nvPr/>
            </p:nvCxnSpPr>
            <p:spPr>
              <a:xfrm rot="10800000">
                <a:off x="-1" y="1012053"/>
                <a:ext cx="5828811" cy="5845945"/>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7" name="Google Shape;57;p31"/>
              <p:cNvCxnSpPr/>
              <p:nvPr/>
            </p:nvCxnSpPr>
            <p:spPr>
              <a:xfrm rot="10800000">
                <a:off x="-1" y="2227340"/>
                <a:ext cx="4614781" cy="4630658"/>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8" name="Google Shape;58;p31"/>
              <p:cNvCxnSpPr/>
              <p:nvPr/>
            </p:nvCxnSpPr>
            <p:spPr>
              <a:xfrm rot="10800000">
                <a:off x="-1" y="3432149"/>
                <a:ext cx="3398419" cy="3425849"/>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59" name="Google Shape;59;p31"/>
              <p:cNvCxnSpPr/>
              <p:nvPr/>
            </p:nvCxnSpPr>
            <p:spPr>
              <a:xfrm rot="10800000">
                <a:off x="-1" y="4651431"/>
                <a:ext cx="2196496" cy="2206567"/>
              </a:xfrm>
              <a:prstGeom prst="straightConnector1">
                <a:avLst/>
              </a:prstGeom>
              <a:noFill/>
              <a:ln w="9525" cap="flat" cmpd="sng">
                <a:solidFill>
                  <a:srgbClr val="D8D8D8">
                    <a:alpha val="24313"/>
                  </a:srgbClr>
                </a:solidFill>
                <a:prstDash val="solid"/>
                <a:miter lim="800000"/>
                <a:headEnd type="none" w="sm" len="sm"/>
                <a:tailEnd type="none" w="sm" len="sm"/>
              </a:ln>
            </p:spPr>
          </p:cxnSp>
          <p:cxnSp>
            <p:nvCxnSpPr>
              <p:cNvPr id="60" name="Google Shape;60;p31"/>
              <p:cNvCxnSpPr/>
              <p:nvPr/>
            </p:nvCxnSpPr>
            <p:spPr>
              <a:xfrm rot="10800000">
                <a:off x="-1" y="5864453"/>
                <a:ext cx="987003" cy="993545"/>
              </a:xfrm>
              <a:prstGeom prst="straightConnector1">
                <a:avLst/>
              </a:prstGeom>
              <a:noFill/>
              <a:ln w="9525" cap="flat" cmpd="sng">
                <a:solidFill>
                  <a:srgbClr val="D8D8D8">
                    <a:alpha val="24313"/>
                  </a:srgbClr>
                </a:solidFill>
                <a:prstDash val="solid"/>
                <a:miter lim="800000"/>
                <a:headEnd type="none" w="sm" len="sm"/>
                <a:tailEnd type="none" w="sm" len="sm"/>
              </a:ln>
            </p:spPr>
          </p:cxnSp>
        </p:grpSp>
      </p:grpSp>
      <p:sp>
        <p:nvSpPr>
          <p:cNvPr id="61" name="Google Shape;61;p31"/>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A43E27"/>
              </a:buClr>
              <a:buSzPts val="3200"/>
              <a:buFont typeface="Arial"/>
              <a:buNone/>
              <a:defRPr sz="3200" b="1" i="0" u="none" strike="noStrike" cap="none">
                <a:solidFill>
                  <a:srgbClr val="A43E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31"/>
          <p:cNvSpPr txBox="1">
            <a:spLocks noGrp="1"/>
          </p:cNvSpPr>
          <p:nvPr>
            <p:ph type="body" idx="1"/>
          </p:nvPr>
        </p:nvSpPr>
        <p:spPr>
          <a:xfrm>
            <a:off x="1295400" y="1981201"/>
            <a:ext cx="9601200" cy="38100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800"/>
              </a:spcBef>
              <a:spcAft>
                <a:spcPts val="0"/>
              </a:spcAft>
              <a:buClr>
                <a:srgbClr val="A43E27"/>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1200"/>
              </a:spcBef>
              <a:spcAft>
                <a:spcPts val="0"/>
              </a:spcAft>
              <a:buClr>
                <a:srgbClr val="A43E27"/>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800"/>
              </a:spcBef>
              <a:spcAft>
                <a:spcPts val="0"/>
              </a:spcAft>
              <a:buClr>
                <a:srgbClr val="A43E27"/>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800"/>
              </a:spcBef>
              <a:spcAft>
                <a:spcPts val="0"/>
              </a:spcAft>
              <a:buClr>
                <a:srgbClr val="A43E27"/>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600"/>
              </a:spcBef>
              <a:spcAft>
                <a:spcPts val="0"/>
              </a:spcAft>
              <a:buClr>
                <a:srgbClr val="A43E27"/>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600"/>
              </a:spcBef>
              <a:spcAft>
                <a:spcPts val="0"/>
              </a:spcAft>
              <a:buClr>
                <a:srgbClr val="A43E27"/>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600"/>
              </a:spcBef>
              <a:spcAft>
                <a:spcPts val="0"/>
              </a:spcAft>
              <a:buClr>
                <a:srgbClr val="A43E27"/>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600"/>
              </a:spcBef>
              <a:spcAft>
                <a:spcPts val="0"/>
              </a:spcAft>
              <a:buClr>
                <a:srgbClr val="A43E27"/>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0"/>
              </a:spcAft>
              <a:buClr>
                <a:srgbClr val="A43E27"/>
              </a:buClr>
              <a:buSzPts val="1400"/>
              <a:buFont typeface="Arial"/>
              <a:buNone/>
              <a:defRPr sz="1400" b="0" i="0" u="none" strike="noStrike" cap="none">
                <a:solidFill>
                  <a:schemeClr val="dk1"/>
                </a:solidFill>
                <a:latin typeface="Arial"/>
                <a:ea typeface="Arial"/>
                <a:cs typeface="Arial"/>
                <a:sym typeface="Arial"/>
              </a:defRPr>
            </a:lvl9pPr>
          </a:lstStyle>
          <a:p>
            <a:endParaRPr/>
          </a:p>
        </p:txBody>
      </p:sp>
      <p:cxnSp>
        <p:nvCxnSpPr>
          <p:cNvPr id="63" name="Google Shape;63;p31"/>
          <p:cNvCxnSpPr/>
          <p:nvPr/>
        </p:nvCxnSpPr>
        <p:spPr>
          <a:xfrm>
            <a:off x="609600" y="6172200"/>
            <a:ext cx="10972800" cy="0"/>
          </a:xfrm>
          <a:prstGeom prst="straightConnector1">
            <a:avLst/>
          </a:prstGeom>
          <a:noFill/>
          <a:ln w="12700" cap="flat" cmpd="sng">
            <a:solidFill>
              <a:srgbClr val="A43E27"/>
            </a:solidFill>
            <a:prstDash val="solid"/>
            <a:miter lim="800000"/>
            <a:headEnd type="none" w="sm" len="sm"/>
            <a:tailEnd type="none" w="sm" len="sm"/>
          </a:ln>
        </p:spPr>
      </p:cxnSp>
      <p:sp>
        <p:nvSpPr>
          <p:cNvPr id="64" name="Google Shape;64;p31"/>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4142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 name="Google Shape;65;p31"/>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4142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31"/>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41424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2D2D2D"/>
            </a:gs>
            <a:gs pos="52999">
              <a:schemeClr val="dk1"/>
            </a:gs>
            <a:gs pos="100000">
              <a:srgbClr val="2A2B2A">
                <a:alpha val="64313"/>
              </a:srgbClr>
            </a:gs>
          </a:gsLst>
          <a:lin ang="5400000" scaled="0"/>
        </a:gradFill>
        <a:effectLst/>
      </p:bgPr>
    </p:bg>
    <p:spTree>
      <p:nvGrpSpPr>
        <p:cNvPr id="1" name="Shape 391"/>
        <p:cNvGrpSpPr/>
        <p:nvPr/>
      </p:nvGrpSpPr>
      <p:grpSpPr>
        <a:xfrm>
          <a:off x="0" y="0"/>
          <a:ext cx="0" cy="0"/>
          <a:chOff x="0" y="0"/>
          <a:chExt cx="0" cy="0"/>
        </a:xfrm>
      </p:grpSpPr>
      <p:grpSp>
        <p:nvGrpSpPr>
          <p:cNvPr id="392" name="Google Shape;392;p36"/>
          <p:cNvGrpSpPr/>
          <p:nvPr/>
        </p:nvGrpSpPr>
        <p:grpSpPr>
          <a:xfrm>
            <a:off x="-1" y="-195943"/>
            <a:ext cx="12192002" cy="6858000"/>
            <a:chOff x="-1" y="0"/>
            <a:chExt cx="12192002" cy="6858000"/>
          </a:xfrm>
        </p:grpSpPr>
        <p:cxnSp>
          <p:nvCxnSpPr>
            <p:cNvPr id="393" name="Google Shape;393;p36"/>
            <p:cNvCxnSpPr/>
            <p:nvPr/>
          </p:nvCxnSpPr>
          <p:spPr>
            <a:xfrm>
              <a:off x="610194"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394" name="Google Shape;394;p36"/>
            <p:cNvCxnSpPr/>
            <p:nvPr/>
          </p:nvCxnSpPr>
          <p:spPr>
            <a:xfrm>
              <a:off x="1829332"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395" name="Google Shape;395;p36"/>
            <p:cNvCxnSpPr/>
            <p:nvPr/>
          </p:nvCxnSpPr>
          <p:spPr>
            <a:xfrm>
              <a:off x="3048470"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396" name="Google Shape;396;p36"/>
            <p:cNvCxnSpPr/>
            <p:nvPr/>
          </p:nvCxnSpPr>
          <p:spPr>
            <a:xfrm>
              <a:off x="4267608"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397" name="Google Shape;397;p36"/>
            <p:cNvCxnSpPr/>
            <p:nvPr/>
          </p:nvCxnSpPr>
          <p:spPr>
            <a:xfrm>
              <a:off x="5486746"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398" name="Google Shape;398;p36"/>
            <p:cNvCxnSpPr/>
            <p:nvPr/>
          </p:nvCxnSpPr>
          <p:spPr>
            <a:xfrm>
              <a:off x="6705884"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399" name="Google Shape;399;p36"/>
            <p:cNvCxnSpPr/>
            <p:nvPr/>
          </p:nvCxnSpPr>
          <p:spPr>
            <a:xfrm>
              <a:off x="7925022"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0" name="Google Shape;400;p36"/>
            <p:cNvCxnSpPr/>
            <p:nvPr/>
          </p:nvCxnSpPr>
          <p:spPr>
            <a:xfrm>
              <a:off x="9144160"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1" name="Google Shape;401;p36"/>
            <p:cNvCxnSpPr/>
            <p:nvPr/>
          </p:nvCxnSpPr>
          <p:spPr>
            <a:xfrm>
              <a:off x="10363298"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2" name="Google Shape;402;p36"/>
            <p:cNvCxnSpPr/>
            <p:nvPr/>
          </p:nvCxnSpPr>
          <p:spPr>
            <a:xfrm>
              <a:off x="11582436" y="0"/>
              <a:ext cx="0"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3" name="Google Shape;403;p36"/>
            <p:cNvCxnSpPr/>
            <p:nvPr/>
          </p:nvCxnSpPr>
          <p:spPr>
            <a:xfrm>
              <a:off x="2819" y="386485"/>
              <a:ext cx="12188952" cy="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4" name="Google Shape;404;p36"/>
            <p:cNvCxnSpPr/>
            <p:nvPr/>
          </p:nvCxnSpPr>
          <p:spPr>
            <a:xfrm>
              <a:off x="2819" y="1611181"/>
              <a:ext cx="12188952" cy="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5" name="Google Shape;405;p36"/>
            <p:cNvCxnSpPr/>
            <p:nvPr/>
          </p:nvCxnSpPr>
          <p:spPr>
            <a:xfrm>
              <a:off x="2819" y="2835877"/>
              <a:ext cx="12188952" cy="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6" name="Google Shape;406;p36"/>
            <p:cNvCxnSpPr/>
            <p:nvPr/>
          </p:nvCxnSpPr>
          <p:spPr>
            <a:xfrm>
              <a:off x="2819" y="4060573"/>
              <a:ext cx="12188952" cy="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7" name="Google Shape;407;p36"/>
            <p:cNvCxnSpPr/>
            <p:nvPr/>
          </p:nvCxnSpPr>
          <p:spPr>
            <a:xfrm>
              <a:off x="2819" y="5285269"/>
              <a:ext cx="12188952" cy="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08" name="Google Shape;408;p36"/>
            <p:cNvCxnSpPr/>
            <p:nvPr/>
          </p:nvCxnSpPr>
          <p:spPr>
            <a:xfrm>
              <a:off x="2819" y="6509965"/>
              <a:ext cx="12188952" cy="0"/>
            </a:xfrm>
            <a:prstGeom prst="straightConnector1">
              <a:avLst/>
            </a:prstGeom>
            <a:noFill/>
            <a:ln w="9525" cap="flat" cmpd="sng">
              <a:solidFill>
                <a:srgbClr val="262726">
                  <a:alpha val="24313"/>
                </a:srgbClr>
              </a:solidFill>
              <a:prstDash val="solid"/>
              <a:miter lim="800000"/>
              <a:headEnd type="none" w="sm" len="sm"/>
              <a:tailEnd type="none" w="sm" len="sm"/>
            </a:ln>
          </p:spPr>
        </p:cxnSp>
        <p:grpSp>
          <p:nvGrpSpPr>
            <p:cNvPr id="409" name="Google Shape;409;p36"/>
            <p:cNvGrpSpPr/>
            <p:nvPr/>
          </p:nvGrpSpPr>
          <p:grpSpPr>
            <a:xfrm>
              <a:off x="-1" y="0"/>
              <a:ext cx="12192001" cy="6858000"/>
              <a:chOff x="-1" y="0"/>
              <a:chExt cx="12192001" cy="6858000"/>
            </a:xfrm>
          </p:grpSpPr>
          <p:cxnSp>
            <p:nvCxnSpPr>
              <p:cNvPr id="410" name="Google Shape;410;p36"/>
              <p:cNvCxnSpPr/>
              <p:nvPr/>
            </p:nvCxnSpPr>
            <p:spPr>
              <a:xfrm>
                <a:off x="225425"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1" name="Google Shape;411;p36"/>
              <p:cNvCxnSpPr/>
              <p:nvPr/>
            </p:nvCxnSpPr>
            <p:spPr>
              <a:xfrm>
                <a:off x="1449154"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2" name="Google Shape;412;p36"/>
              <p:cNvCxnSpPr/>
              <p:nvPr/>
            </p:nvCxnSpPr>
            <p:spPr>
              <a:xfrm>
                <a:off x="2665982"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3" name="Google Shape;413;p36"/>
              <p:cNvCxnSpPr/>
              <p:nvPr/>
            </p:nvCxnSpPr>
            <p:spPr>
              <a:xfrm>
                <a:off x="3885119"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4" name="Google Shape;414;p36"/>
              <p:cNvCxnSpPr/>
              <p:nvPr/>
            </p:nvCxnSpPr>
            <p:spPr>
              <a:xfrm>
                <a:off x="5106502"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grpSp>
            <p:nvGrpSpPr>
              <p:cNvPr id="415" name="Google Shape;415;p36"/>
              <p:cNvGrpSpPr/>
              <p:nvPr/>
            </p:nvGrpSpPr>
            <p:grpSpPr>
              <a:xfrm>
                <a:off x="6327885" y="0"/>
                <a:ext cx="5864115" cy="5898673"/>
                <a:chOff x="6327885" y="0"/>
                <a:chExt cx="5864115" cy="5898673"/>
              </a:xfrm>
            </p:grpSpPr>
            <p:cxnSp>
              <p:nvCxnSpPr>
                <p:cNvPr id="416" name="Google Shape;416;p36"/>
                <p:cNvCxnSpPr/>
                <p:nvPr/>
              </p:nvCxnSpPr>
              <p:spPr>
                <a:xfrm>
                  <a:off x="6327885" y="0"/>
                  <a:ext cx="5864115" cy="5898673"/>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7" name="Google Shape;417;p36"/>
                <p:cNvCxnSpPr/>
                <p:nvPr/>
              </p:nvCxnSpPr>
              <p:spPr>
                <a:xfrm>
                  <a:off x="7549268" y="0"/>
                  <a:ext cx="4642732" cy="4672425"/>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8" name="Google Shape;418;p36"/>
                <p:cNvCxnSpPr/>
                <p:nvPr/>
              </p:nvCxnSpPr>
              <p:spPr>
                <a:xfrm>
                  <a:off x="8772997" y="0"/>
                  <a:ext cx="3419003" cy="3456749"/>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19" name="Google Shape;419;p36"/>
                <p:cNvCxnSpPr/>
                <p:nvPr/>
              </p:nvCxnSpPr>
              <p:spPr>
                <a:xfrm>
                  <a:off x="9982200" y="0"/>
                  <a:ext cx="2209800" cy="2226469"/>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0" name="Google Shape;420;p36"/>
                <p:cNvCxnSpPr/>
                <p:nvPr/>
              </p:nvCxnSpPr>
              <p:spPr>
                <a:xfrm>
                  <a:off x="11199019" y="0"/>
                  <a:ext cx="992981" cy="1002506"/>
                </a:xfrm>
                <a:prstGeom prst="straightConnector1">
                  <a:avLst/>
                </a:prstGeom>
                <a:noFill/>
                <a:ln w="9525" cap="flat" cmpd="sng">
                  <a:solidFill>
                    <a:srgbClr val="262726">
                      <a:alpha val="24313"/>
                    </a:srgbClr>
                  </a:solidFill>
                  <a:prstDash val="solid"/>
                  <a:miter lim="800000"/>
                  <a:headEnd type="none" w="sm" len="sm"/>
                  <a:tailEnd type="none" w="sm" len="sm"/>
                </a:ln>
              </p:spPr>
            </p:cxnSp>
          </p:grpSp>
          <p:cxnSp>
            <p:nvCxnSpPr>
              <p:cNvPr id="421" name="Google Shape;421;p36"/>
              <p:cNvCxnSpPr/>
              <p:nvPr/>
            </p:nvCxnSpPr>
            <p:spPr>
              <a:xfrm rot="10800000">
                <a:off x="-1" y="1012053"/>
                <a:ext cx="5828811" cy="5845945"/>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2" name="Google Shape;422;p36"/>
              <p:cNvCxnSpPr/>
              <p:nvPr/>
            </p:nvCxnSpPr>
            <p:spPr>
              <a:xfrm rot="10800000">
                <a:off x="-1" y="2227340"/>
                <a:ext cx="4614781" cy="4630658"/>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3" name="Google Shape;423;p36"/>
              <p:cNvCxnSpPr/>
              <p:nvPr/>
            </p:nvCxnSpPr>
            <p:spPr>
              <a:xfrm rot="10800000">
                <a:off x="-1" y="3432149"/>
                <a:ext cx="3398419" cy="3425849"/>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4" name="Google Shape;424;p36"/>
              <p:cNvCxnSpPr/>
              <p:nvPr/>
            </p:nvCxnSpPr>
            <p:spPr>
              <a:xfrm rot="10800000">
                <a:off x="-1" y="4651431"/>
                <a:ext cx="2196496" cy="2206567"/>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5" name="Google Shape;425;p36"/>
              <p:cNvCxnSpPr/>
              <p:nvPr/>
            </p:nvCxnSpPr>
            <p:spPr>
              <a:xfrm rot="10800000">
                <a:off x="-1" y="5864453"/>
                <a:ext cx="987003" cy="993545"/>
              </a:xfrm>
              <a:prstGeom prst="straightConnector1">
                <a:avLst/>
              </a:prstGeom>
              <a:noFill/>
              <a:ln w="9525" cap="flat" cmpd="sng">
                <a:solidFill>
                  <a:srgbClr val="262726">
                    <a:alpha val="24313"/>
                  </a:srgbClr>
                </a:solidFill>
                <a:prstDash val="solid"/>
                <a:miter lim="800000"/>
                <a:headEnd type="none" w="sm" len="sm"/>
                <a:tailEnd type="none" w="sm" len="sm"/>
              </a:ln>
            </p:spPr>
          </p:cxnSp>
        </p:grpSp>
        <p:grpSp>
          <p:nvGrpSpPr>
            <p:cNvPr id="426" name="Google Shape;426;p36"/>
            <p:cNvGrpSpPr/>
            <p:nvPr/>
          </p:nvGrpSpPr>
          <p:grpSpPr>
            <a:xfrm flipH="1">
              <a:off x="0" y="0"/>
              <a:ext cx="12192001" cy="6858000"/>
              <a:chOff x="-1" y="0"/>
              <a:chExt cx="12192001" cy="6858000"/>
            </a:xfrm>
          </p:grpSpPr>
          <p:cxnSp>
            <p:nvCxnSpPr>
              <p:cNvPr id="427" name="Google Shape;427;p36"/>
              <p:cNvCxnSpPr/>
              <p:nvPr/>
            </p:nvCxnSpPr>
            <p:spPr>
              <a:xfrm>
                <a:off x="225425"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8" name="Google Shape;428;p36"/>
              <p:cNvCxnSpPr/>
              <p:nvPr/>
            </p:nvCxnSpPr>
            <p:spPr>
              <a:xfrm>
                <a:off x="1449154"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29" name="Google Shape;429;p36"/>
              <p:cNvCxnSpPr/>
              <p:nvPr/>
            </p:nvCxnSpPr>
            <p:spPr>
              <a:xfrm>
                <a:off x="2665982"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0" name="Google Shape;430;p36"/>
              <p:cNvCxnSpPr/>
              <p:nvPr/>
            </p:nvCxnSpPr>
            <p:spPr>
              <a:xfrm>
                <a:off x="3885119"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1" name="Google Shape;431;p36"/>
              <p:cNvCxnSpPr/>
              <p:nvPr/>
            </p:nvCxnSpPr>
            <p:spPr>
              <a:xfrm>
                <a:off x="5106502" y="0"/>
                <a:ext cx="6815931" cy="6858000"/>
              </a:xfrm>
              <a:prstGeom prst="straightConnector1">
                <a:avLst/>
              </a:prstGeom>
              <a:noFill/>
              <a:ln w="9525" cap="flat" cmpd="sng">
                <a:solidFill>
                  <a:srgbClr val="262726">
                    <a:alpha val="24313"/>
                  </a:srgbClr>
                </a:solidFill>
                <a:prstDash val="solid"/>
                <a:miter lim="800000"/>
                <a:headEnd type="none" w="sm" len="sm"/>
                <a:tailEnd type="none" w="sm" len="sm"/>
              </a:ln>
            </p:spPr>
          </p:cxnSp>
          <p:grpSp>
            <p:nvGrpSpPr>
              <p:cNvPr id="432" name="Google Shape;432;p36"/>
              <p:cNvGrpSpPr/>
              <p:nvPr/>
            </p:nvGrpSpPr>
            <p:grpSpPr>
              <a:xfrm>
                <a:off x="6327885" y="0"/>
                <a:ext cx="5864115" cy="5898673"/>
                <a:chOff x="6327885" y="0"/>
                <a:chExt cx="5864115" cy="5898673"/>
              </a:xfrm>
            </p:grpSpPr>
            <p:cxnSp>
              <p:nvCxnSpPr>
                <p:cNvPr id="433" name="Google Shape;433;p36"/>
                <p:cNvCxnSpPr/>
                <p:nvPr/>
              </p:nvCxnSpPr>
              <p:spPr>
                <a:xfrm>
                  <a:off x="6327885" y="0"/>
                  <a:ext cx="5864115" cy="5898673"/>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4" name="Google Shape;434;p36"/>
                <p:cNvCxnSpPr/>
                <p:nvPr/>
              </p:nvCxnSpPr>
              <p:spPr>
                <a:xfrm>
                  <a:off x="7549268" y="0"/>
                  <a:ext cx="4642732" cy="4672425"/>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5" name="Google Shape;435;p36"/>
                <p:cNvCxnSpPr/>
                <p:nvPr/>
              </p:nvCxnSpPr>
              <p:spPr>
                <a:xfrm>
                  <a:off x="8772997" y="0"/>
                  <a:ext cx="3419003" cy="3456749"/>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6" name="Google Shape;436;p36"/>
                <p:cNvCxnSpPr/>
                <p:nvPr/>
              </p:nvCxnSpPr>
              <p:spPr>
                <a:xfrm>
                  <a:off x="9982200" y="0"/>
                  <a:ext cx="2209800" cy="2226469"/>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7" name="Google Shape;437;p36"/>
                <p:cNvCxnSpPr/>
                <p:nvPr/>
              </p:nvCxnSpPr>
              <p:spPr>
                <a:xfrm>
                  <a:off x="11199019" y="0"/>
                  <a:ext cx="992981" cy="1002506"/>
                </a:xfrm>
                <a:prstGeom prst="straightConnector1">
                  <a:avLst/>
                </a:prstGeom>
                <a:noFill/>
                <a:ln w="9525" cap="flat" cmpd="sng">
                  <a:solidFill>
                    <a:srgbClr val="262726">
                      <a:alpha val="24313"/>
                    </a:srgbClr>
                  </a:solidFill>
                  <a:prstDash val="solid"/>
                  <a:miter lim="800000"/>
                  <a:headEnd type="none" w="sm" len="sm"/>
                  <a:tailEnd type="none" w="sm" len="sm"/>
                </a:ln>
              </p:spPr>
            </p:cxnSp>
          </p:grpSp>
          <p:cxnSp>
            <p:nvCxnSpPr>
              <p:cNvPr id="438" name="Google Shape;438;p36"/>
              <p:cNvCxnSpPr/>
              <p:nvPr/>
            </p:nvCxnSpPr>
            <p:spPr>
              <a:xfrm rot="10800000">
                <a:off x="-1" y="1012053"/>
                <a:ext cx="5828811" cy="5845945"/>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39" name="Google Shape;439;p36"/>
              <p:cNvCxnSpPr/>
              <p:nvPr/>
            </p:nvCxnSpPr>
            <p:spPr>
              <a:xfrm rot="10800000">
                <a:off x="-1" y="2227340"/>
                <a:ext cx="4614781" cy="4630658"/>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40" name="Google Shape;440;p36"/>
              <p:cNvCxnSpPr/>
              <p:nvPr/>
            </p:nvCxnSpPr>
            <p:spPr>
              <a:xfrm rot="10800000">
                <a:off x="-1" y="3432149"/>
                <a:ext cx="3398419" cy="3425849"/>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41" name="Google Shape;441;p36"/>
              <p:cNvCxnSpPr/>
              <p:nvPr/>
            </p:nvCxnSpPr>
            <p:spPr>
              <a:xfrm rot="10800000">
                <a:off x="-1" y="4651431"/>
                <a:ext cx="2196496" cy="2206567"/>
              </a:xfrm>
              <a:prstGeom prst="straightConnector1">
                <a:avLst/>
              </a:prstGeom>
              <a:noFill/>
              <a:ln w="9525" cap="flat" cmpd="sng">
                <a:solidFill>
                  <a:srgbClr val="262726">
                    <a:alpha val="24313"/>
                  </a:srgbClr>
                </a:solidFill>
                <a:prstDash val="solid"/>
                <a:miter lim="800000"/>
                <a:headEnd type="none" w="sm" len="sm"/>
                <a:tailEnd type="none" w="sm" len="sm"/>
              </a:ln>
            </p:spPr>
          </p:cxnSp>
          <p:cxnSp>
            <p:nvCxnSpPr>
              <p:cNvPr id="442" name="Google Shape;442;p36"/>
              <p:cNvCxnSpPr/>
              <p:nvPr/>
            </p:nvCxnSpPr>
            <p:spPr>
              <a:xfrm rot="10800000">
                <a:off x="-1" y="5864453"/>
                <a:ext cx="987003" cy="993545"/>
              </a:xfrm>
              <a:prstGeom prst="straightConnector1">
                <a:avLst/>
              </a:prstGeom>
              <a:noFill/>
              <a:ln w="9525" cap="flat" cmpd="sng">
                <a:solidFill>
                  <a:srgbClr val="262726">
                    <a:alpha val="24313"/>
                  </a:srgbClr>
                </a:solidFill>
                <a:prstDash val="solid"/>
                <a:miter lim="800000"/>
                <a:headEnd type="none" w="sm" len="sm"/>
                <a:tailEnd type="none" w="sm" len="sm"/>
              </a:ln>
            </p:spPr>
          </p:cxnSp>
        </p:grpSp>
      </p:grpSp>
      <p:sp>
        <p:nvSpPr>
          <p:cNvPr id="443" name="Google Shape;443;p36"/>
          <p:cNvSpPr txBox="1">
            <a:spLocks noGrp="1"/>
          </p:cNvSpPr>
          <p:nvPr>
            <p:ph type="title"/>
          </p:nvPr>
        </p:nvSpPr>
        <p:spPr>
          <a:xfrm>
            <a:off x="1295400" y="503853"/>
            <a:ext cx="9601200" cy="11424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A43E27"/>
              </a:buClr>
              <a:buSzPts val="3200"/>
              <a:buFont typeface="Arial"/>
              <a:buNone/>
              <a:defRPr sz="3200" b="1" i="0" u="none" strike="noStrike" cap="none">
                <a:solidFill>
                  <a:srgbClr val="A43E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4" name="Google Shape;444;p36"/>
          <p:cNvSpPr txBox="1">
            <a:spLocks noGrp="1"/>
          </p:cNvSpPr>
          <p:nvPr>
            <p:ph type="body" idx="1"/>
          </p:nvPr>
        </p:nvSpPr>
        <p:spPr>
          <a:xfrm>
            <a:off x="1295400" y="1981201"/>
            <a:ext cx="9601200" cy="38100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800"/>
              </a:spcBef>
              <a:spcAft>
                <a:spcPts val="0"/>
              </a:spcAft>
              <a:buClr>
                <a:srgbClr val="A43E27"/>
              </a:buClr>
              <a:buSzPts val="2000"/>
              <a:buFont typeface="Arial"/>
              <a:buChar char="▪"/>
              <a:defRPr sz="2000" b="0" i="0" u="none" strike="noStrike" cap="none">
                <a:solidFill>
                  <a:schemeClr val="lt1"/>
                </a:solidFill>
                <a:latin typeface="Arial"/>
                <a:ea typeface="Arial"/>
                <a:cs typeface="Arial"/>
                <a:sym typeface="Arial"/>
              </a:defRPr>
            </a:lvl1pPr>
            <a:lvl2pPr marL="914400" marR="0" lvl="1" indent="-342900" algn="l" rtl="0">
              <a:lnSpc>
                <a:spcPct val="90000"/>
              </a:lnSpc>
              <a:spcBef>
                <a:spcPts val="1200"/>
              </a:spcBef>
              <a:spcAft>
                <a:spcPts val="0"/>
              </a:spcAft>
              <a:buClr>
                <a:srgbClr val="A43E27"/>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30200" algn="l" rtl="0">
              <a:lnSpc>
                <a:spcPct val="90000"/>
              </a:lnSpc>
              <a:spcBef>
                <a:spcPts val="800"/>
              </a:spcBef>
              <a:spcAft>
                <a:spcPts val="0"/>
              </a:spcAft>
              <a:buClr>
                <a:srgbClr val="A43E27"/>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17500" algn="l" rtl="0">
              <a:lnSpc>
                <a:spcPct val="90000"/>
              </a:lnSpc>
              <a:spcBef>
                <a:spcPts val="800"/>
              </a:spcBef>
              <a:spcAft>
                <a:spcPts val="0"/>
              </a:spcAft>
              <a:buClr>
                <a:srgbClr val="A43E27"/>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90000"/>
              </a:lnSpc>
              <a:spcBef>
                <a:spcPts val="600"/>
              </a:spcBef>
              <a:spcAft>
                <a:spcPts val="0"/>
              </a:spcAft>
              <a:buClr>
                <a:srgbClr val="A43E27"/>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600"/>
              </a:spcBef>
              <a:spcAft>
                <a:spcPts val="0"/>
              </a:spcAft>
              <a:buClr>
                <a:srgbClr val="A43E27"/>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90000"/>
              </a:lnSpc>
              <a:spcBef>
                <a:spcPts val="600"/>
              </a:spcBef>
              <a:spcAft>
                <a:spcPts val="0"/>
              </a:spcAft>
              <a:buClr>
                <a:srgbClr val="A43E27"/>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90000"/>
              </a:lnSpc>
              <a:spcBef>
                <a:spcPts val="600"/>
              </a:spcBef>
              <a:spcAft>
                <a:spcPts val="0"/>
              </a:spcAft>
              <a:buClr>
                <a:srgbClr val="A43E27"/>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228600" algn="l" rtl="0">
              <a:lnSpc>
                <a:spcPct val="90000"/>
              </a:lnSpc>
              <a:spcBef>
                <a:spcPts val="600"/>
              </a:spcBef>
              <a:spcAft>
                <a:spcPts val="0"/>
              </a:spcAft>
              <a:buClr>
                <a:srgbClr val="A43E27"/>
              </a:buClr>
              <a:buSzPts val="1400"/>
              <a:buFont typeface="Arial"/>
              <a:buNone/>
              <a:defRPr sz="1400" b="0" i="0" u="none" strike="noStrike" cap="none">
                <a:solidFill>
                  <a:schemeClr val="lt1"/>
                </a:solidFill>
                <a:latin typeface="Arial"/>
                <a:ea typeface="Arial"/>
                <a:cs typeface="Arial"/>
                <a:sym typeface="Arial"/>
              </a:defRPr>
            </a:lvl9pPr>
          </a:lstStyle>
          <a:p>
            <a:endParaRPr/>
          </a:p>
        </p:txBody>
      </p:sp>
      <p:cxnSp>
        <p:nvCxnSpPr>
          <p:cNvPr id="445" name="Google Shape;445;p36"/>
          <p:cNvCxnSpPr/>
          <p:nvPr/>
        </p:nvCxnSpPr>
        <p:spPr>
          <a:xfrm>
            <a:off x="609600" y="6172200"/>
            <a:ext cx="10972800" cy="0"/>
          </a:xfrm>
          <a:prstGeom prst="straightConnector1">
            <a:avLst/>
          </a:prstGeom>
          <a:noFill/>
          <a:ln w="12700" cap="flat" cmpd="sng">
            <a:solidFill>
              <a:srgbClr val="A43E27"/>
            </a:solidFill>
            <a:prstDash val="solid"/>
            <a:miter lim="800000"/>
            <a:headEnd type="none" w="sm" len="sm"/>
            <a:tailEnd type="none" w="sm" len="sm"/>
          </a:ln>
        </p:spPr>
      </p:cxnSp>
      <p:sp>
        <p:nvSpPr>
          <p:cNvPr id="446" name="Google Shape;446;p36"/>
          <p:cNvSpPr txBox="1">
            <a:spLocks noGrp="1"/>
          </p:cNvSpPr>
          <p:nvPr>
            <p:ph type="ftr" idx="11"/>
          </p:nvPr>
        </p:nvSpPr>
        <p:spPr>
          <a:xfrm>
            <a:off x="609601" y="6289679"/>
            <a:ext cx="6128100" cy="222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FEFEF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447" name="Google Shape;447;p36"/>
          <p:cNvSpPr txBox="1">
            <a:spLocks noGrp="1"/>
          </p:cNvSpPr>
          <p:nvPr>
            <p:ph type="dt" idx="10"/>
          </p:nvPr>
        </p:nvSpPr>
        <p:spPr>
          <a:xfrm>
            <a:off x="9294042" y="6289679"/>
            <a:ext cx="966000" cy="2223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FEFEF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448" name="Google Shape;448;p36"/>
          <p:cNvSpPr txBox="1">
            <a:spLocks noGrp="1"/>
          </p:cNvSpPr>
          <p:nvPr>
            <p:ph type="sldNum" idx="12"/>
          </p:nvPr>
        </p:nvSpPr>
        <p:spPr>
          <a:xfrm>
            <a:off x="10665311" y="6289679"/>
            <a:ext cx="918900" cy="222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FEFEF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
          <p:cNvSpPr txBox="1">
            <a:spLocks noGrp="1"/>
          </p:cNvSpPr>
          <p:nvPr>
            <p:ph type="ctrTitle"/>
          </p:nvPr>
        </p:nvSpPr>
        <p:spPr>
          <a:xfrm>
            <a:off x="739175" y="1909350"/>
            <a:ext cx="10937400" cy="3383400"/>
          </a:xfrm>
          <a:prstGeom prst="rect">
            <a:avLst/>
          </a:prstGeom>
          <a:noFill/>
          <a:ln>
            <a:noFill/>
          </a:ln>
        </p:spPr>
        <p:txBody>
          <a:bodyPr spcFirstLastPara="1" wrap="square" lIns="91425" tIns="45700" rIns="91425" bIns="45700" anchor="b" anchorCtr="0">
            <a:normAutofit/>
          </a:bodyPr>
          <a:lstStyle/>
          <a:p>
            <a:pPr marL="0" lvl="0" indent="0" algn="l" rtl="0">
              <a:lnSpc>
                <a:spcPct val="76000"/>
              </a:lnSpc>
              <a:spcBef>
                <a:spcPts val="0"/>
              </a:spcBef>
              <a:spcAft>
                <a:spcPts val="0"/>
              </a:spcAft>
              <a:buClr>
                <a:schemeClr val="dk1"/>
              </a:buClr>
              <a:buSzPts val="8000"/>
              <a:buFont typeface="Arial"/>
              <a:buNone/>
            </a:pPr>
            <a:r>
              <a:rPr lang="en-US" sz="6700"/>
              <a:t>Homeowners’ Association</a:t>
            </a:r>
            <a:endParaRPr sz="6700"/>
          </a:p>
        </p:txBody>
      </p:sp>
      <p:sp>
        <p:nvSpPr>
          <p:cNvPr id="510" name="Google Shape;510;p1"/>
          <p:cNvSpPr txBox="1">
            <a:spLocks noGrp="1"/>
          </p:cNvSpPr>
          <p:nvPr>
            <p:ph type="subTitle" idx="1"/>
          </p:nvPr>
        </p:nvSpPr>
        <p:spPr>
          <a:xfrm>
            <a:off x="1293845" y="5432564"/>
            <a:ext cx="9604200" cy="457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None/>
            </a:pPr>
            <a:r>
              <a:rPr lang="en-US" sz="2400">
                <a:solidFill>
                  <a:srgbClr val="1155CC"/>
                </a:solidFill>
              </a:rPr>
              <a:t>ANNUAL MEETING 2022</a:t>
            </a:r>
            <a:endParaRPr sz="2400">
              <a:solidFill>
                <a:srgbClr val="1155CC"/>
              </a:solidFill>
            </a:endParaRPr>
          </a:p>
        </p:txBody>
      </p:sp>
      <p:pic>
        <p:nvPicPr>
          <p:cNvPr id="511" name="Google Shape;511;p1"/>
          <p:cNvPicPr preferRelativeResize="0"/>
          <p:nvPr/>
        </p:nvPicPr>
        <p:blipFill>
          <a:blip r:embed="rId3">
            <a:alphaModFix/>
          </a:blip>
          <a:stretch>
            <a:fillRect/>
          </a:stretch>
        </p:blipFill>
        <p:spPr>
          <a:xfrm>
            <a:off x="1293850" y="522000"/>
            <a:ext cx="8088151" cy="3558299"/>
          </a:xfrm>
          <a:prstGeom prst="rect">
            <a:avLst/>
          </a:prstGeom>
          <a:noFill/>
          <a:ln>
            <a:noFill/>
          </a:ln>
        </p:spPr>
      </p:pic>
      <p:sp>
        <p:nvSpPr>
          <p:cNvPr id="512" name="Google Shape;512;p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
          <p:cNvSpPr txBox="1">
            <a:spLocks noGrp="1"/>
          </p:cNvSpPr>
          <p:nvPr>
            <p:ph type="title" idx="4294967295"/>
          </p:nvPr>
        </p:nvSpPr>
        <p:spPr>
          <a:xfrm rot="-5400000">
            <a:off x="-1466825" y="2897825"/>
            <a:ext cx="4886700" cy="425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43E27"/>
              </a:buClr>
              <a:buSzPct val="100000"/>
              <a:buFont typeface="Arial"/>
              <a:buNone/>
            </a:pPr>
            <a:r>
              <a:rPr lang="en-US"/>
              <a:t>Previous Year Comparison</a:t>
            </a:r>
            <a:endParaRPr/>
          </a:p>
        </p:txBody>
      </p:sp>
      <p:graphicFrame>
        <p:nvGraphicFramePr>
          <p:cNvPr id="584" name="Google Shape;584;p7"/>
          <p:cNvGraphicFramePr/>
          <p:nvPr/>
        </p:nvGraphicFramePr>
        <p:xfrm>
          <a:off x="1189362" y="361663"/>
          <a:ext cx="9813275" cy="6134670"/>
        </p:xfrm>
        <a:graphic>
          <a:graphicData uri="http://schemas.openxmlformats.org/drawingml/2006/table">
            <a:tbl>
              <a:tblPr firstRow="1" lastRow="1" bandRow="1">
                <a:noFill/>
                <a:tableStyleId>{C547B725-4ECC-4788-B464-0DDA3FE75973}</a:tableStyleId>
              </a:tblPr>
              <a:tblGrid>
                <a:gridCol w="3108050">
                  <a:extLst>
                    <a:ext uri="{9D8B030D-6E8A-4147-A177-3AD203B41FA5}">
                      <a16:colId xmlns:a16="http://schemas.microsoft.com/office/drawing/2014/main" val="20000"/>
                    </a:ext>
                  </a:extLst>
                </a:gridCol>
                <a:gridCol w="1343600">
                  <a:extLst>
                    <a:ext uri="{9D8B030D-6E8A-4147-A177-3AD203B41FA5}">
                      <a16:colId xmlns:a16="http://schemas.microsoft.com/office/drawing/2014/main" val="20001"/>
                    </a:ext>
                  </a:extLst>
                </a:gridCol>
                <a:gridCol w="1072325">
                  <a:extLst>
                    <a:ext uri="{9D8B030D-6E8A-4147-A177-3AD203B41FA5}">
                      <a16:colId xmlns:a16="http://schemas.microsoft.com/office/drawing/2014/main" val="20002"/>
                    </a:ext>
                  </a:extLst>
                </a:gridCol>
                <a:gridCol w="1072325">
                  <a:extLst>
                    <a:ext uri="{9D8B030D-6E8A-4147-A177-3AD203B41FA5}">
                      <a16:colId xmlns:a16="http://schemas.microsoft.com/office/drawing/2014/main" val="20003"/>
                    </a:ext>
                  </a:extLst>
                </a:gridCol>
                <a:gridCol w="1072325">
                  <a:extLst>
                    <a:ext uri="{9D8B030D-6E8A-4147-A177-3AD203B41FA5}">
                      <a16:colId xmlns:a16="http://schemas.microsoft.com/office/drawing/2014/main" val="20004"/>
                    </a:ext>
                  </a:extLst>
                </a:gridCol>
                <a:gridCol w="1072325">
                  <a:extLst>
                    <a:ext uri="{9D8B030D-6E8A-4147-A177-3AD203B41FA5}">
                      <a16:colId xmlns:a16="http://schemas.microsoft.com/office/drawing/2014/main" val="20005"/>
                    </a:ext>
                  </a:extLst>
                </a:gridCol>
                <a:gridCol w="1072325">
                  <a:extLst>
                    <a:ext uri="{9D8B030D-6E8A-4147-A177-3AD203B41FA5}">
                      <a16:colId xmlns:a16="http://schemas.microsoft.com/office/drawing/2014/main" val="20006"/>
                    </a:ext>
                  </a:extLst>
                </a:gridCol>
              </a:tblGrid>
              <a:tr h="4228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2017</a:t>
                      </a:r>
                      <a:endParaRPr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2018</a:t>
                      </a:r>
                      <a:endParaRPr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2019</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2020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2021</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2022</a:t>
                      </a:r>
                      <a:endParaRPr sz="1800"/>
                    </a:p>
                    <a:p>
                      <a:pPr marL="0" marR="0" lvl="0" indent="0" algn="ctr" rtl="0">
                        <a:lnSpc>
                          <a:spcPct val="100000"/>
                        </a:lnSpc>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Income</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35,508</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35,292</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36,872</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36,062</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34,552</a:t>
                      </a:r>
                      <a:endParaRPr sz="1800"/>
                    </a:p>
                  </a:txBody>
                  <a:tcPr marL="91450" marR="91450" marT="45725" marB="45725"/>
                </a:tc>
                <a:tc>
                  <a:txBody>
                    <a:bodyPr/>
                    <a:lstStyle/>
                    <a:p>
                      <a:pPr marL="0" marR="0" lvl="0" indent="0" algn="r" rtl="0">
                        <a:lnSpc>
                          <a:spcPct val="100000"/>
                        </a:lnSpc>
                        <a:spcBef>
                          <a:spcPts val="0"/>
                        </a:spcBef>
                        <a:spcAft>
                          <a:spcPts val="0"/>
                        </a:spcAft>
                        <a:buNone/>
                      </a:pPr>
                      <a:r>
                        <a:rPr lang="en-US" sz="1800"/>
                        <a:t>36,734</a:t>
                      </a:r>
                      <a:endParaRPr sz="1800" u="none" strike="noStrike" cap="none"/>
                    </a:p>
                  </a:txBody>
                  <a:tcPr marL="91450" marR="91450" marT="45725" marB="45725"/>
                </a:tc>
                <a:extLst>
                  <a:ext uri="{0D108BD9-81ED-4DB2-BD59-A6C34878D82A}">
                    <a16:rowId xmlns:a16="http://schemas.microsoft.com/office/drawing/2014/main" val="10001"/>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Expenses</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2"/>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1. Insurance</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1,319</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1,360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1,360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1,228</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1,221</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1,228</a:t>
                      </a:r>
                      <a:endParaRPr sz="1800" u="none" strike="noStrike" cap="none"/>
                    </a:p>
                  </a:txBody>
                  <a:tcPr marL="91450" marR="91450" marT="45725" marB="45725"/>
                </a:tc>
                <a:extLst>
                  <a:ext uri="{0D108BD9-81ED-4DB2-BD59-A6C34878D82A}">
                    <a16:rowId xmlns:a16="http://schemas.microsoft.com/office/drawing/2014/main" val="10003"/>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2. Landscaping</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22,097</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16,793</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13,364</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14,602</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11,595</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12,009</a:t>
                      </a:r>
                      <a:endParaRPr sz="1800" u="none" strike="noStrike" cap="none"/>
                    </a:p>
                  </a:txBody>
                  <a:tcPr marL="91450" marR="91450" marT="45725" marB="45725"/>
                </a:tc>
                <a:extLst>
                  <a:ext uri="{0D108BD9-81ED-4DB2-BD59-A6C34878D82A}">
                    <a16:rowId xmlns:a16="http://schemas.microsoft.com/office/drawing/2014/main" val="10004"/>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Landscaping (Unusual)</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5,000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12,873</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1,739</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3,880</a:t>
                      </a:r>
                      <a:endParaRPr sz="1800" u="none" strike="noStrike" cap="none"/>
                    </a:p>
                  </a:txBody>
                  <a:tcPr marL="91450" marR="91450" marT="45725" marB="45725"/>
                </a:tc>
                <a:extLst>
                  <a:ext uri="{0D108BD9-81ED-4DB2-BD59-A6C34878D82A}">
                    <a16:rowId xmlns:a16="http://schemas.microsoft.com/office/drawing/2014/main" val="10005"/>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3. Snow Removal</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2,160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1,260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2,640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3,630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2,228</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2,640</a:t>
                      </a:r>
                      <a:endParaRPr sz="1800" u="none" strike="noStrike" cap="none"/>
                    </a:p>
                  </a:txBody>
                  <a:tcPr marL="91450" marR="91450" marT="45725" marB="45725"/>
                </a:tc>
                <a:extLst>
                  <a:ext uri="{0D108BD9-81ED-4DB2-BD59-A6C34878D82A}">
                    <a16:rowId xmlns:a16="http://schemas.microsoft.com/office/drawing/2014/main" val="10006"/>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4. Decorations &amp; Social</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1,061</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220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160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1,491</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882</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393</a:t>
                      </a:r>
                      <a:endParaRPr sz="1800" u="none" strike="noStrike" cap="none"/>
                    </a:p>
                  </a:txBody>
                  <a:tcPr marL="91450" marR="91450" marT="45725" marB="45725"/>
                </a:tc>
                <a:extLst>
                  <a:ext uri="{0D108BD9-81ED-4DB2-BD59-A6C34878D82A}">
                    <a16:rowId xmlns:a16="http://schemas.microsoft.com/office/drawing/2014/main" val="10007"/>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5. Pump Repair</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210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-105</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8"/>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6. Utilities</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2,275</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1,848</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1,575</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1,585</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1,485</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1,904</a:t>
                      </a:r>
                      <a:endParaRPr sz="1800" u="none" strike="noStrike" cap="none"/>
                    </a:p>
                  </a:txBody>
                  <a:tcPr marL="91450" marR="91450" marT="45725" marB="45725"/>
                </a:tc>
                <a:extLst>
                  <a:ext uri="{0D108BD9-81ED-4DB2-BD59-A6C34878D82A}">
                    <a16:rowId xmlns:a16="http://schemas.microsoft.com/office/drawing/2014/main" val="10009"/>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7. Postage &amp; Office</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363</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325</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393</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780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1,392</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1,496</a:t>
                      </a:r>
                      <a:endParaRPr sz="1800" u="none" strike="noStrike" cap="none"/>
                    </a:p>
                  </a:txBody>
                  <a:tcPr marL="91450" marR="91450" marT="45725" marB="45725"/>
                </a:tc>
                <a:extLst>
                  <a:ext uri="{0D108BD9-81ED-4DB2-BD59-A6C34878D82A}">
                    <a16:rowId xmlns:a16="http://schemas.microsoft.com/office/drawing/2014/main" val="10010"/>
                  </a:ext>
                </a:extLst>
              </a:tr>
              <a:tr h="3738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8. QuickbookS Update</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414</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430</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11"/>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9. Professional Fees</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5,040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325</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908</a:t>
                      </a:r>
                      <a:endParaRPr sz="1800" u="none" strike="noStrike" cap="none"/>
                    </a:p>
                  </a:txBody>
                  <a:tcPr marL="91450" marR="91450" marT="45725" marB="45725"/>
                </a:tc>
                <a:extLst>
                  <a:ext uri="{0D108BD9-81ED-4DB2-BD59-A6C34878D82A}">
                    <a16:rowId xmlns:a16="http://schemas.microsoft.com/office/drawing/2014/main" val="10012"/>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10. Bad Debt</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151</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0</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13"/>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TOTAL EXPENSES </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39,729</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21,806</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19,702</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36,235</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21,297</a:t>
                      </a:r>
                      <a:endParaRPr sz="1800"/>
                    </a:p>
                  </a:txBody>
                  <a:tcPr marL="91450" marR="91450" marT="45725" marB="45725"/>
                </a:tc>
                <a:tc>
                  <a:txBody>
                    <a:bodyPr/>
                    <a:lstStyle/>
                    <a:p>
                      <a:pPr marL="0" lvl="0" indent="0" algn="r" rtl="0">
                        <a:spcBef>
                          <a:spcPts val="0"/>
                        </a:spcBef>
                        <a:spcAft>
                          <a:spcPts val="0"/>
                        </a:spcAft>
                        <a:buClr>
                          <a:schemeClr val="dk2"/>
                        </a:buClr>
                        <a:buSzPts val="1100"/>
                        <a:buFont typeface="Arial"/>
                        <a:buNone/>
                      </a:pPr>
                      <a:r>
                        <a:rPr lang="en-US" sz="1800"/>
                        <a:t>24,458</a:t>
                      </a:r>
                      <a:endParaRPr/>
                    </a:p>
                  </a:txBody>
                  <a:tcPr marL="91450" marR="91450" marT="45725" marB="45725"/>
                </a:tc>
                <a:extLst>
                  <a:ext uri="{0D108BD9-81ED-4DB2-BD59-A6C34878D82A}">
                    <a16:rowId xmlns:a16="http://schemas.microsoft.com/office/drawing/2014/main" val="10014"/>
                  </a:ext>
                </a:extLst>
              </a:tr>
              <a:tr h="346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NET INCOME</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&lt;4,221&gt;</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13,486</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17,170</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&lt;173&gt;</a:t>
                      </a:r>
                      <a:endParaRPr sz="14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12,948</a:t>
                      </a:r>
                      <a:endParaRPr sz="1800" u="none" strike="noStrike" cap="none"/>
                    </a:p>
                  </a:txBody>
                  <a:tcPr marL="91450" marR="91450" marT="45725" marB="45725"/>
                </a:tc>
                <a:tc>
                  <a:txBody>
                    <a:bodyPr/>
                    <a:lstStyle/>
                    <a:p>
                      <a:pPr marL="0" marR="0" lvl="0" indent="0" algn="r" rtl="0">
                        <a:lnSpc>
                          <a:spcPct val="100000"/>
                        </a:lnSpc>
                        <a:spcBef>
                          <a:spcPts val="0"/>
                        </a:spcBef>
                        <a:spcAft>
                          <a:spcPts val="0"/>
                        </a:spcAft>
                        <a:buNone/>
                      </a:pPr>
                      <a:r>
                        <a:rPr lang="en-US" sz="1800"/>
                        <a:t>12,276</a:t>
                      </a:r>
                      <a:endParaRPr sz="1800"/>
                    </a:p>
                  </a:txBody>
                  <a:tcPr marL="91450" marR="91450" marT="45725" marB="45725"/>
                </a:tc>
                <a:extLst>
                  <a:ext uri="{0D108BD9-81ED-4DB2-BD59-A6C34878D82A}">
                    <a16:rowId xmlns:a16="http://schemas.microsoft.com/office/drawing/2014/main" val="10015"/>
                  </a:ext>
                </a:extLst>
              </a:tr>
            </a:tbl>
          </a:graphicData>
        </a:graphic>
      </p:graphicFrame>
      <p:sp>
        <p:nvSpPr>
          <p:cNvPr id="585" name="Google Shape;585;p7"/>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15c086e8048_0_0"/>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592" name="Google Shape;592;g15c086e8048_0_0"/>
          <p:cNvSpPr txBox="1">
            <a:spLocks noGrp="1"/>
          </p:cNvSpPr>
          <p:nvPr>
            <p:ph type="title" idx="4294967295"/>
          </p:nvPr>
        </p:nvSpPr>
        <p:spPr>
          <a:xfrm>
            <a:off x="1295400" y="503853"/>
            <a:ext cx="9601200" cy="1142400"/>
          </a:xfrm>
          <a:prstGeom prst="rect">
            <a:avLst/>
          </a:prstGeom>
          <a:solidFill>
            <a:srgbClr val="0B5394"/>
          </a:solidFill>
        </p:spPr>
        <p:txBody>
          <a:bodyPr spcFirstLastPara="1" wrap="square" lIns="91425" tIns="45700" rIns="91425" bIns="45700" anchor="b" anchorCtr="0">
            <a:normAutofit/>
          </a:bodyPr>
          <a:lstStyle/>
          <a:p>
            <a:pPr marL="0" lvl="0" indent="0" algn="l" rtl="0">
              <a:spcBef>
                <a:spcPts val="0"/>
              </a:spcBef>
              <a:spcAft>
                <a:spcPts val="0"/>
              </a:spcAft>
              <a:buNone/>
            </a:pPr>
            <a:r>
              <a:rPr lang="en-US" sz="4000" b="0">
                <a:solidFill>
                  <a:schemeClr val="lt1"/>
                </a:solidFill>
                <a:latin typeface="Times New Roman"/>
                <a:ea typeface="Times New Roman"/>
                <a:cs typeface="Times New Roman"/>
                <a:sym typeface="Times New Roman"/>
              </a:rPr>
              <a:t>2021 Audit Response</a:t>
            </a:r>
            <a:endParaRPr sz="4000" b="0">
              <a:solidFill>
                <a:schemeClr val="lt1"/>
              </a:solidFill>
              <a:latin typeface="Times New Roman"/>
              <a:ea typeface="Times New Roman"/>
              <a:cs typeface="Times New Roman"/>
              <a:sym typeface="Times New Roman"/>
            </a:endParaRPr>
          </a:p>
        </p:txBody>
      </p:sp>
      <p:sp>
        <p:nvSpPr>
          <p:cNvPr id="593" name="Google Shape;593;g15c086e8048_0_0"/>
          <p:cNvSpPr txBox="1"/>
          <p:nvPr/>
        </p:nvSpPr>
        <p:spPr>
          <a:xfrm>
            <a:off x="1295400" y="1646250"/>
            <a:ext cx="9504900" cy="49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Auditor’s Concerns from 2021 Audit have been addressed</a:t>
            </a:r>
            <a:endParaRPr/>
          </a:p>
          <a:p>
            <a:pPr marL="0" lvl="0" indent="0" algn="l" rtl="0">
              <a:spcBef>
                <a:spcPts val="0"/>
              </a:spcBef>
              <a:spcAft>
                <a:spcPts val="0"/>
              </a:spcAft>
              <a:buNone/>
            </a:pPr>
            <a:endParaRPr/>
          </a:p>
          <a:p>
            <a:pPr marL="0" lvl="0" indent="0" algn="l" rtl="0">
              <a:spcBef>
                <a:spcPts val="0"/>
              </a:spcBef>
              <a:spcAft>
                <a:spcPts val="0"/>
              </a:spcAft>
              <a:buNone/>
            </a:pPr>
            <a:r>
              <a:rPr lang="en-US"/>
              <a:t>1.	</a:t>
            </a:r>
            <a:r>
              <a:rPr lang="en-US" i="1"/>
              <a:t>I</a:t>
            </a:r>
            <a:r>
              <a:rPr lang="en-US" b="1" i="1"/>
              <a:t>ndividuals are billed rather than the property address.</a:t>
            </a:r>
            <a:r>
              <a:rPr lang="en-US"/>
              <a:t>  </a:t>
            </a:r>
            <a:endParaRPr/>
          </a:p>
          <a:p>
            <a:pPr marL="914400" lvl="0" indent="-317500" algn="l" rtl="0">
              <a:spcBef>
                <a:spcPts val="0"/>
              </a:spcBef>
              <a:spcAft>
                <a:spcPts val="0"/>
              </a:spcAft>
              <a:buSzPts val="1400"/>
              <a:buChar char="●"/>
            </a:pPr>
            <a:r>
              <a:rPr lang="en-US"/>
              <a:t>We have set up in our Quickbook file a means to attach the individual to the property address, and the Division/Block/Lot Number are attached to the homeowner of record.  This past year they were audited against the County Records.</a:t>
            </a:r>
            <a:endParaRPr/>
          </a:p>
          <a:p>
            <a:pPr marL="0" lvl="0" indent="0" algn="l" rtl="0">
              <a:spcBef>
                <a:spcPts val="0"/>
              </a:spcBef>
              <a:spcAft>
                <a:spcPts val="0"/>
              </a:spcAft>
              <a:buNone/>
            </a:pPr>
            <a:r>
              <a:rPr lang="en-US"/>
              <a:t>2.	</a:t>
            </a:r>
            <a:r>
              <a:rPr lang="en-US" b="1" i="1"/>
              <a:t>Tax Returns were incomplete. </a:t>
            </a:r>
            <a:r>
              <a:rPr lang="en-US"/>
              <a:t> </a:t>
            </a:r>
            <a:endParaRPr/>
          </a:p>
          <a:p>
            <a:pPr marL="914400" lvl="0" indent="-317500" algn="l" rtl="0">
              <a:spcBef>
                <a:spcPts val="0"/>
              </a:spcBef>
              <a:spcAft>
                <a:spcPts val="0"/>
              </a:spcAft>
              <a:buSzPts val="1400"/>
              <a:buChar char="●"/>
            </a:pPr>
            <a:r>
              <a:rPr lang="en-US"/>
              <a:t>The HOA retained the CPA to file the 2021 Taxes at a cost of $550. </a:t>
            </a:r>
            <a:endParaRPr/>
          </a:p>
          <a:p>
            <a:pPr marL="0" lvl="0" indent="0" algn="l" rtl="0">
              <a:spcBef>
                <a:spcPts val="0"/>
              </a:spcBef>
              <a:spcAft>
                <a:spcPts val="0"/>
              </a:spcAft>
              <a:buNone/>
            </a:pPr>
            <a:r>
              <a:rPr lang="en-US"/>
              <a:t>3.	</a:t>
            </a:r>
            <a:r>
              <a:rPr lang="en-US" b="1" i="1"/>
              <a:t>Checks and Balances. </a:t>
            </a:r>
            <a:r>
              <a:rPr lang="en-US"/>
              <a:t> </a:t>
            </a:r>
            <a:endParaRPr/>
          </a:p>
          <a:p>
            <a:pPr marL="914400" lvl="0" indent="-317500" algn="l" rtl="0">
              <a:spcBef>
                <a:spcPts val="0"/>
              </a:spcBef>
              <a:spcAft>
                <a:spcPts val="0"/>
              </a:spcAft>
              <a:buSzPts val="1400"/>
              <a:buChar char="●"/>
            </a:pPr>
            <a:r>
              <a:rPr lang="en-US"/>
              <a:t>The Board passed a resolution that all checks that are regular and recurring costs, and paid by AUTO PAY or through the Bank of Idaho BILL PAY may be issued without prior authorization and then reviewed and approved at the monthly Board Meeting.  </a:t>
            </a:r>
            <a:endParaRPr/>
          </a:p>
          <a:p>
            <a:pPr marL="914400" lvl="0" indent="-317500" algn="l" rtl="0">
              <a:spcBef>
                <a:spcPts val="0"/>
              </a:spcBef>
              <a:spcAft>
                <a:spcPts val="0"/>
              </a:spcAft>
              <a:buSzPts val="1400"/>
              <a:buChar char="●"/>
            </a:pPr>
            <a:r>
              <a:rPr lang="en-US"/>
              <a:t>Checks that are reimbursement to members must have prior authorization and must have two signatures on the actual check.</a:t>
            </a:r>
            <a:endParaRPr/>
          </a:p>
          <a:p>
            <a:pPr marL="914400" lvl="0" indent="-317500" algn="l" rtl="0">
              <a:spcBef>
                <a:spcPts val="0"/>
              </a:spcBef>
              <a:spcAft>
                <a:spcPts val="0"/>
              </a:spcAft>
              <a:buSzPts val="1400"/>
              <a:buChar char="●"/>
            </a:pPr>
            <a:r>
              <a:rPr lang="en-US"/>
              <a:t>Disbursements for out-of-the-ordinary must have prior board approval and must have two signatures on the actual check.  </a:t>
            </a:r>
            <a:r>
              <a:rPr lang="en-US">
                <a:solidFill>
                  <a:schemeClr val="dk2"/>
                </a:solidFill>
              </a:rPr>
              <a:t>A Reimbursement Request Form was developed.</a:t>
            </a:r>
            <a:endParaRPr/>
          </a:p>
          <a:p>
            <a:pPr marL="0" lvl="0" indent="0" algn="l" rtl="0">
              <a:spcBef>
                <a:spcPts val="0"/>
              </a:spcBef>
              <a:spcAft>
                <a:spcPts val="0"/>
              </a:spcAft>
              <a:buNone/>
            </a:pPr>
            <a:r>
              <a:rPr lang="en-US"/>
              <a:t>4.	</a:t>
            </a:r>
            <a:r>
              <a:rPr lang="en-US" b="1" i="1"/>
              <a:t>Bank Account Balances.</a:t>
            </a:r>
            <a:endParaRPr b="1" i="1"/>
          </a:p>
          <a:p>
            <a:pPr marL="914400" lvl="0" indent="-317500" algn="l" rtl="0">
              <a:spcBef>
                <a:spcPts val="0"/>
              </a:spcBef>
              <a:spcAft>
                <a:spcPts val="0"/>
              </a:spcAft>
              <a:buSzPts val="1400"/>
              <a:buChar char="●"/>
            </a:pPr>
            <a:r>
              <a:rPr lang="en-US"/>
              <a:t>The HOA has established that any funds received that are not used for the current year are to be placed in the Bank of Idaho Savings Account for future capital expenditures</a:t>
            </a:r>
            <a:endParaRPr/>
          </a:p>
          <a:p>
            <a:pPr marL="0" lvl="0" indent="0" algn="l" rtl="0">
              <a:spcBef>
                <a:spcPts val="0"/>
              </a:spcBef>
              <a:spcAft>
                <a:spcPts val="0"/>
              </a:spcAft>
              <a:buNone/>
            </a:pPr>
            <a:r>
              <a:rPr lang="en-US"/>
              <a:t>5.	</a:t>
            </a:r>
            <a:r>
              <a:rPr lang="en-US" b="1" i="1"/>
              <a:t>Transfer Fees should be increased.</a:t>
            </a:r>
            <a:endParaRPr b="1" i="1"/>
          </a:p>
          <a:p>
            <a:pPr marL="914400" lvl="0" indent="-317500" algn="l" rtl="0">
              <a:spcBef>
                <a:spcPts val="0"/>
              </a:spcBef>
              <a:spcAft>
                <a:spcPts val="0"/>
              </a:spcAft>
              <a:buSzPts val="1400"/>
              <a:buChar char="●"/>
            </a:pPr>
            <a:r>
              <a:rPr lang="en-US"/>
              <a:t>The Board</a:t>
            </a:r>
            <a:r>
              <a:rPr lang="en-US">
                <a:solidFill>
                  <a:schemeClr val="dk2"/>
                </a:solidFill>
              </a:rPr>
              <a:t> passed a resolution that ownership transfers are now $50, an increase from $15</a:t>
            </a:r>
            <a:endParaRPr>
              <a:solidFill>
                <a:schemeClr val="dk2"/>
              </a:solidFill>
            </a:endParaRPr>
          </a:p>
          <a:p>
            <a:pPr marL="0" lvl="0" indent="0" algn="l" rtl="0">
              <a:spcBef>
                <a:spcPts val="0"/>
              </a:spcBef>
              <a:spcAft>
                <a:spcPts val="0"/>
              </a:spcAft>
              <a:buNone/>
            </a:pPr>
            <a:endParaRPr>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5c086e8048_0_8"/>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600" name="Google Shape;600;g15c086e8048_0_8"/>
          <p:cNvSpPr txBox="1">
            <a:spLocks noGrp="1"/>
          </p:cNvSpPr>
          <p:nvPr>
            <p:ph type="title" idx="4294967295"/>
          </p:nvPr>
        </p:nvSpPr>
        <p:spPr>
          <a:xfrm>
            <a:off x="1295400" y="503853"/>
            <a:ext cx="9601200" cy="1142400"/>
          </a:xfrm>
          <a:prstGeom prst="rect">
            <a:avLst/>
          </a:prstGeom>
          <a:solidFill>
            <a:srgbClr val="0B5394"/>
          </a:solidFill>
        </p:spPr>
        <p:txBody>
          <a:bodyPr spcFirstLastPara="1" wrap="square" lIns="91425" tIns="45700" rIns="91425" bIns="45700" anchor="b" anchorCtr="0">
            <a:normAutofit/>
          </a:bodyPr>
          <a:lstStyle/>
          <a:p>
            <a:pPr marL="0" lvl="0" indent="0" algn="l" rtl="0">
              <a:spcBef>
                <a:spcPts val="0"/>
              </a:spcBef>
              <a:spcAft>
                <a:spcPts val="0"/>
              </a:spcAft>
              <a:buNone/>
            </a:pPr>
            <a:r>
              <a:rPr lang="en-US" sz="4000" b="0">
                <a:solidFill>
                  <a:schemeClr val="lt1"/>
                </a:solidFill>
                <a:latin typeface="Times New Roman"/>
                <a:ea typeface="Times New Roman"/>
                <a:cs typeface="Times New Roman"/>
                <a:sym typeface="Times New Roman"/>
              </a:rPr>
              <a:t>2022 Audit/Review</a:t>
            </a:r>
            <a:endParaRPr sz="4000" b="0">
              <a:solidFill>
                <a:schemeClr val="lt1"/>
              </a:solidFill>
              <a:latin typeface="Times New Roman"/>
              <a:ea typeface="Times New Roman"/>
              <a:cs typeface="Times New Roman"/>
              <a:sym typeface="Times New Roman"/>
            </a:endParaRPr>
          </a:p>
        </p:txBody>
      </p:sp>
      <p:sp>
        <p:nvSpPr>
          <p:cNvPr id="601" name="Google Shape;601;g15c086e8048_0_8"/>
          <p:cNvSpPr txBox="1"/>
          <p:nvPr/>
        </p:nvSpPr>
        <p:spPr>
          <a:xfrm>
            <a:off x="1295400" y="1646250"/>
            <a:ext cx="9504900" cy="4540800"/>
          </a:xfrm>
          <a:prstGeom prst="rect">
            <a:avLst/>
          </a:prstGeom>
          <a:noFill/>
          <a:ln>
            <a:noFill/>
          </a:ln>
        </p:spPr>
        <p:txBody>
          <a:bodyPr spcFirstLastPara="1" wrap="square" lIns="91425" tIns="91425" rIns="91425" bIns="91425" anchor="t" anchorCtr="0">
            <a:spAutoFit/>
          </a:bodyPr>
          <a:lstStyle/>
          <a:p>
            <a:pPr marL="914400" lvl="0" indent="-336550" algn="l" rtl="0">
              <a:spcBef>
                <a:spcPts val="0"/>
              </a:spcBef>
              <a:spcAft>
                <a:spcPts val="0"/>
              </a:spcAft>
              <a:buSzPts val="1700"/>
              <a:buChar char="●"/>
            </a:pPr>
            <a:r>
              <a:rPr lang="en-US" sz="1700"/>
              <a:t>Discuss CPA’s Review</a:t>
            </a:r>
            <a:endParaRPr sz="1700"/>
          </a:p>
          <a:p>
            <a:pPr marL="1828800" lvl="0" indent="0" algn="l" rtl="0">
              <a:spcBef>
                <a:spcPts val="0"/>
              </a:spcBef>
              <a:spcAft>
                <a:spcPts val="0"/>
              </a:spcAft>
              <a:buNone/>
            </a:pPr>
            <a:endParaRPr sz="1700"/>
          </a:p>
          <a:p>
            <a:pPr marL="914400" lvl="0" indent="-336550" algn="l" rtl="0">
              <a:spcBef>
                <a:spcPts val="0"/>
              </a:spcBef>
              <a:spcAft>
                <a:spcPts val="0"/>
              </a:spcAft>
              <a:buSzPts val="1700"/>
              <a:buChar char="●"/>
            </a:pPr>
            <a:r>
              <a:rPr lang="en-US" sz="1700"/>
              <a:t>Compare the $700 cost from the full Audit to the $300 cost for a Review</a:t>
            </a:r>
            <a:endParaRPr sz="1700"/>
          </a:p>
          <a:p>
            <a:pPr marL="1828800" lvl="0" indent="0" algn="l" rtl="0">
              <a:spcBef>
                <a:spcPts val="0"/>
              </a:spcBef>
              <a:spcAft>
                <a:spcPts val="0"/>
              </a:spcAft>
              <a:buNone/>
            </a:pPr>
            <a:endParaRPr sz="1700"/>
          </a:p>
          <a:p>
            <a:pPr marL="914400" lvl="0" indent="-336550" algn="l" rtl="0">
              <a:spcBef>
                <a:spcPts val="0"/>
              </a:spcBef>
              <a:spcAft>
                <a:spcPts val="0"/>
              </a:spcAft>
              <a:buSzPts val="1700"/>
              <a:buChar char="●"/>
            </a:pPr>
            <a:r>
              <a:rPr lang="en-US" sz="1700"/>
              <a:t>Board has made a resolution that the Association’s records will be Audited every other year simply reviewed and in the alternate years.</a:t>
            </a:r>
            <a:endParaRPr sz="1700"/>
          </a:p>
          <a:p>
            <a:pPr marL="1828800" lvl="0" indent="0" algn="l" rtl="0">
              <a:spcBef>
                <a:spcPts val="0"/>
              </a:spcBef>
              <a:spcAft>
                <a:spcPts val="0"/>
              </a:spcAft>
              <a:buNone/>
            </a:pPr>
            <a:endParaRPr sz="1700"/>
          </a:p>
          <a:p>
            <a:pPr marL="914400" lvl="0" indent="-336550" algn="l" rtl="0">
              <a:spcBef>
                <a:spcPts val="0"/>
              </a:spcBef>
              <a:spcAft>
                <a:spcPts val="0"/>
              </a:spcAft>
              <a:buSzPts val="1700"/>
              <a:buChar char="●"/>
            </a:pPr>
            <a:r>
              <a:rPr lang="en-US" sz="1700"/>
              <a:t>The HOA will have the full Audit the end of the Treasurer’s first year in office, and again at the end of the Treasurer’s third year in office, or before a new Treasurer will take office.</a:t>
            </a:r>
            <a:endParaRPr sz="1700"/>
          </a:p>
          <a:p>
            <a:pPr marL="1828800" lvl="0" indent="0" algn="l" rtl="0">
              <a:spcBef>
                <a:spcPts val="0"/>
              </a:spcBef>
              <a:spcAft>
                <a:spcPts val="0"/>
              </a:spcAft>
              <a:buNone/>
            </a:pPr>
            <a:endParaRPr sz="1700"/>
          </a:p>
          <a:p>
            <a:pPr marL="914400" lvl="0" indent="-336550" algn="l" rtl="0">
              <a:spcBef>
                <a:spcPts val="0"/>
              </a:spcBef>
              <a:spcAft>
                <a:spcPts val="0"/>
              </a:spcAft>
              <a:buSzPts val="1700"/>
              <a:buChar char="●"/>
            </a:pPr>
            <a:r>
              <a:rPr lang="en-US" sz="1700"/>
              <a:t>The incoming Board will determine the need to have the CPA prepare the taxes each year.</a:t>
            </a:r>
            <a:endParaRPr sz="1700"/>
          </a:p>
          <a:p>
            <a:pPr marL="0" lvl="0" indent="0" algn="l" rtl="0">
              <a:spcBef>
                <a:spcPts val="0"/>
              </a:spcBef>
              <a:spcAft>
                <a:spcPts val="0"/>
              </a:spcAft>
              <a:buNone/>
            </a:pPr>
            <a:endParaRPr sz="1700"/>
          </a:p>
          <a:p>
            <a:pPr marL="914400" lvl="0" indent="-336550" algn="l" rtl="0">
              <a:spcBef>
                <a:spcPts val="0"/>
              </a:spcBef>
              <a:spcAft>
                <a:spcPts val="0"/>
              </a:spcAft>
              <a:buSzPts val="1700"/>
              <a:buChar char="●"/>
            </a:pPr>
            <a:r>
              <a:rPr lang="en-US" sz="1700"/>
              <a:t>Present the Review Letter from CPA</a:t>
            </a:r>
            <a:endParaRPr sz="1700"/>
          </a:p>
          <a:p>
            <a:pPr marL="0" lvl="0" indent="0" algn="l" rtl="0">
              <a:spcBef>
                <a:spcPts val="0"/>
              </a:spcBef>
              <a:spcAft>
                <a:spcPts val="0"/>
              </a:spcAft>
              <a:buNone/>
            </a:pPr>
            <a:endParaRPr>
              <a:solidFill>
                <a:schemeClr val="dk2"/>
              </a:solidFill>
            </a:endParaRPr>
          </a:p>
          <a:p>
            <a:pPr marL="0" lvl="0" indent="457200" algn="l" rtl="0">
              <a:spcBef>
                <a:spcPts val="0"/>
              </a:spcBef>
              <a:spcAft>
                <a:spcPts val="0"/>
              </a:spcAft>
              <a:buNone/>
            </a:pPr>
            <a:r>
              <a:rPr lang="en-US">
                <a:solidFill>
                  <a:schemeClr val="dk2"/>
                </a:solidFill>
              </a:rPr>
              <a:t>	</a:t>
            </a: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605"/>
        <p:cNvGrpSpPr/>
        <p:nvPr/>
      </p:nvGrpSpPr>
      <p:grpSpPr>
        <a:xfrm>
          <a:off x="0" y="0"/>
          <a:ext cx="0" cy="0"/>
          <a:chOff x="0" y="0"/>
          <a:chExt cx="0" cy="0"/>
        </a:xfrm>
      </p:grpSpPr>
      <p:sp>
        <p:nvSpPr>
          <p:cNvPr id="606" name="Google Shape;606;p9"/>
          <p:cNvSpPr txBox="1">
            <a:spLocks noGrp="1"/>
          </p:cNvSpPr>
          <p:nvPr>
            <p:ph type="title"/>
          </p:nvPr>
        </p:nvSpPr>
        <p:spPr>
          <a:xfrm>
            <a:off x="1295400" y="127711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2022 Achievements</a:t>
            </a:r>
            <a:endParaRPr/>
          </a:p>
        </p:txBody>
      </p:sp>
      <p:sp>
        <p:nvSpPr>
          <p:cNvPr id="607" name="Google Shape;607;p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10"/>
          <p:cNvSpPr txBox="1">
            <a:spLocks noGrp="1"/>
          </p:cNvSpPr>
          <p:nvPr>
            <p:ph type="title"/>
          </p:nvPr>
        </p:nvSpPr>
        <p:spPr>
          <a:xfrm>
            <a:off x="1295400" y="336371"/>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#1 Update Bridge Landscape</a:t>
            </a:r>
            <a:endParaRPr>
              <a:solidFill>
                <a:srgbClr val="0B5394"/>
              </a:solidFill>
            </a:endParaRPr>
          </a:p>
        </p:txBody>
      </p:sp>
      <p:pic>
        <p:nvPicPr>
          <p:cNvPr id="613" name="Google Shape;613;p10"/>
          <p:cNvPicPr preferRelativeResize="0"/>
          <p:nvPr/>
        </p:nvPicPr>
        <p:blipFill rotWithShape="1">
          <a:blip r:embed="rId3">
            <a:alphaModFix/>
          </a:blip>
          <a:srcRect b="26084"/>
          <a:stretch/>
        </p:blipFill>
        <p:spPr>
          <a:xfrm>
            <a:off x="1944288" y="1478750"/>
            <a:ext cx="8303427" cy="4602973"/>
          </a:xfrm>
          <a:prstGeom prst="rect">
            <a:avLst/>
          </a:prstGeom>
          <a:noFill/>
          <a:ln>
            <a:noFill/>
          </a:ln>
          <a:effectLst>
            <a:outerShdw blurRad="271463" dist="152400" dir="5400000" algn="bl" rotWithShape="0">
              <a:srgbClr val="0B5394">
                <a:alpha val="50000"/>
              </a:srgbClr>
            </a:outerShdw>
          </a:effectLst>
        </p:spPr>
      </p:pic>
      <p:sp>
        <p:nvSpPr>
          <p:cNvPr id="614" name="Google Shape;614;p10"/>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g155388caea7_0_4"/>
          <p:cNvPicPr preferRelativeResize="0"/>
          <p:nvPr/>
        </p:nvPicPr>
        <p:blipFill rotWithShape="1">
          <a:blip r:embed="rId3">
            <a:alphaModFix/>
          </a:blip>
          <a:srcRect r="16471" b="17925"/>
          <a:stretch/>
        </p:blipFill>
        <p:spPr>
          <a:xfrm>
            <a:off x="597275" y="370424"/>
            <a:ext cx="7834926" cy="5773701"/>
          </a:xfrm>
          <a:prstGeom prst="rect">
            <a:avLst/>
          </a:prstGeom>
          <a:noFill/>
          <a:ln>
            <a:noFill/>
          </a:ln>
          <a:effectLst>
            <a:outerShdw blurRad="57150" dist="161925" dir="5400000" algn="bl" rotWithShape="0">
              <a:srgbClr val="0B5394">
                <a:alpha val="50000"/>
              </a:srgbClr>
            </a:outerShdw>
          </a:effectLst>
        </p:spPr>
      </p:pic>
      <p:pic>
        <p:nvPicPr>
          <p:cNvPr id="621" name="Google Shape;621;g155388caea7_0_4"/>
          <p:cNvPicPr preferRelativeResize="0"/>
          <p:nvPr/>
        </p:nvPicPr>
        <p:blipFill rotWithShape="1">
          <a:blip r:embed="rId4">
            <a:alphaModFix/>
          </a:blip>
          <a:srcRect l="19302" t="23866" b="24951"/>
          <a:stretch/>
        </p:blipFill>
        <p:spPr>
          <a:xfrm>
            <a:off x="6994875" y="370425"/>
            <a:ext cx="4561175" cy="3857398"/>
          </a:xfrm>
          <a:prstGeom prst="rect">
            <a:avLst/>
          </a:prstGeom>
          <a:noFill/>
          <a:ln>
            <a:noFill/>
          </a:ln>
          <a:effectLst>
            <a:outerShdw blurRad="57150" dist="133350" dir="5400000" algn="bl" rotWithShape="0">
              <a:srgbClr val="0B5394">
                <a:alpha val="50000"/>
              </a:srgbClr>
            </a:outerShdw>
          </a:effectLst>
        </p:spPr>
      </p:pic>
      <p:sp>
        <p:nvSpPr>
          <p:cNvPr id="622" name="Google Shape;622;g155388caea7_0_4"/>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155388caea7_1_4"/>
          <p:cNvSpPr txBox="1">
            <a:spLocks noGrp="1"/>
          </p:cNvSpPr>
          <p:nvPr>
            <p:ph type="title"/>
          </p:nvPr>
        </p:nvSpPr>
        <p:spPr>
          <a:xfrm>
            <a:off x="1295400" y="503853"/>
            <a:ext cx="9601200" cy="1142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solidFill>
                  <a:srgbClr val="0B5394"/>
                </a:solidFill>
              </a:rPr>
              <a:t>#2 Burgundy Path Entrances</a:t>
            </a:r>
            <a:endParaRPr>
              <a:solidFill>
                <a:srgbClr val="0B5394"/>
              </a:solidFill>
            </a:endParaRPr>
          </a:p>
        </p:txBody>
      </p:sp>
      <p:pic>
        <p:nvPicPr>
          <p:cNvPr id="629" name="Google Shape;629;g155388caea7_1_4"/>
          <p:cNvPicPr preferRelativeResize="0"/>
          <p:nvPr/>
        </p:nvPicPr>
        <p:blipFill>
          <a:blip r:embed="rId3">
            <a:alphaModFix/>
          </a:blip>
          <a:stretch>
            <a:fillRect/>
          </a:stretch>
        </p:blipFill>
        <p:spPr>
          <a:xfrm>
            <a:off x="981925" y="1723450"/>
            <a:ext cx="5382252" cy="4036673"/>
          </a:xfrm>
          <a:prstGeom prst="rect">
            <a:avLst/>
          </a:prstGeom>
          <a:noFill/>
          <a:ln>
            <a:noFill/>
          </a:ln>
          <a:effectLst>
            <a:outerShdw blurRad="271463" dist="219075" dir="5400000" algn="bl" rotWithShape="0">
              <a:srgbClr val="0B5394">
                <a:alpha val="50000"/>
              </a:srgbClr>
            </a:outerShdw>
          </a:effectLst>
        </p:spPr>
      </p:pic>
      <p:pic>
        <p:nvPicPr>
          <p:cNvPr id="630" name="Google Shape;630;g155388caea7_1_4"/>
          <p:cNvPicPr preferRelativeResize="0"/>
          <p:nvPr/>
        </p:nvPicPr>
        <p:blipFill rotWithShape="1">
          <a:blip r:embed="rId4">
            <a:alphaModFix/>
          </a:blip>
          <a:srcRect b="21832"/>
          <a:stretch/>
        </p:blipFill>
        <p:spPr>
          <a:xfrm>
            <a:off x="5854800" y="2219763"/>
            <a:ext cx="5192202" cy="3044049"/>
          </a:xfrm>
          <a:prstGeom prst="rect">
            <a:avLst/>
          </a:prstGeom>
          <a:noFill/>
          <a:ln>
            <a:noFill/>
          </a:ln>
          <a:effectLst>
            <a:outerShdw blurRad="328613" dist="209550" dir="5400000" algn="bl" rotWithShape="0">
              <a:srgbClr val="0B5394">
                <a:alpha val="50000"/>
              </a:srgbClr>
            </a:outerShdw>
          </a:effectLst>
        </p:spPr>
      </p:pic>
      <p:sp>
        <p:nvSpPr>
          <p:cNvPr id="631" name="Google Shape;631;g155388caea7_1_4"/>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155388caea7_1_12"/>
          <p:cNvSpPr txBox="1">
            <a:spLocks noGrp="1"/>
          </p:cNvSpPr>
          <p:nvPr>
            <p:ph type="title"/>
          </p:nvPr>
        </p:nvSpPr>
        <p:spPr>
          <a:xfrm>
            <a:off x="1295400" y="503853"/>
            <a:ext cx="9601200" cy="1142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solidFill>
                  <a:srgbClr val="0B5394"/>
                </a:solidFill>
              </a:rPr>
              <a:t>#3 Tree Care</a:t>
            </a:r>
            <a:endParaRPr>
              <a:solidFill>
                <a:srgbClr val="0B5394"/>
              </a:solidFill>
            </a:endParaRPr>
          </a:p>
        </p:txBody>
      </p:sp>
      <p:pic>
        <p:nvPicPr>
          <p:cNvPr id="638" name="Google Shape;638;g155388caea7_1_12"/>
          <p:cNvPicPr preferRelativeResize="0"/>
          <p:nvPr/>
        </p:nvPicPr>
        <p:blipFill rotWithShape="1">
          <a:blip r:embed="rId3">
            <a:alphaModFix/>
          </a:blip>
          <a:srcRect l="23088" t="10912" b="10920"/>
          <a:stretch/>
        </p:blipFill>
        <p:spPr>
          <a:xfrm>
            <a:off x="7853076" y="2387250"/>
            <a:ext cx="3993477" cy="3044026"/>
          </a:xfrm>
          <a:prstGeom prst="rect">
            <a:avLst/>
          </a:prstGeom>
          <a:noFill/>
          <a:ln>
            <a:noFill/>
          </a:ln>
          <a:effectLst>
            <a:outerShdw blurRad="328613" dist="209550" dir="4260000" algn="bl" rotWithShape="0">
              <a:srgbClr val="0B5394">
                <a:alpha val="50000"/>
              </a:srgbClr>
            </a:outerShdw>
          </a:effectLst>
        </p:spPr>
      </p:pic>
      <p:pic>
        <p:nvPicPr>
          <p:cNvPr id="639" name="Google Shape;639;g155388caea7_1_12"/>
          <p:cNvPicPr preferRelativeResize="0"/>
          <p:nvPr/>
        </p:nvPicPr>
        <p:blipFill rotWithShape="1">
          <a:blip r:embed="rId4">
            <a:alphaModFix/>
          </a:blip>
          <a:srcRect t="10912" b="34930"/>
          <a:stretch/>
        </p:blipFill>
        <p:spPr>
          <a:xfrm>
            <a:off x="5193050" y="579046"/>
            <a:ext cx="5192202" cy="2108974"/>
          </a:xfrm>
          <a:prstGeom prst="rect">
            <a:avLst/>
          </a:prstGeom>
          <a:noFill/>
          <a:ln>
            <a:noFill/>
          </a:ln>
          <a:effectLst>
            <a:outerShdw blurRad="328613" dist="209550" dir="5400000" algn="bl" rotWithShape="0">
              <a:srgbClr val="0B5394">
                <a:alpha val="50000"/>
              </a:srgbClr>
            </a:outerShdw>
          </a:effectLst>
        </p:spPr>
      </p:pic>
      <p:pic>
        <p:nvPicPr>
          <p:cNvPr id="640" name="Google Shape;640;g155388caea7_1_12"/>
          <p:cNvPicPr preferRelativeResize="0"/>
          <p:nvPr/>
        </p:nvPicPr>
        <p:blipFill rotWithShape="1">
          <a:blip r:embed="rId5">
            <a:alphaModFix/>
          </a:blip>
          <a:srcRect/>
          <a:stretch/>
        </p:blipFill>
        <p:spPr>
          <a:xfrm>
            <a:off x="3859600" y="3110928"/>
            <a:ext cx="3993477" cy="2995096"/>
          </a:xfrm>
          <a:prstGeom prst="rect">
            <a:avLst/>
          </a:prstGeom>
          <a:noFill/>
          <a:ln>
            <a:noFill/>
          </a:ln>
          <a:effectLst>
            <a:outerShdw blurRad="271463" dist="219075" dir="5400000" algn="bl" rotWithShape="0">
              <a:srgbClr val="0B5394">
                <a:alpha val="50000"/>
              </a:srgbClr>
            </a:outerShdw>
          </a:effectLst>
        </p:spPr>
      </p:pic>
      <p:pic>
        <p:nvPicPr>
          <p:cNvPr id="641" name="Google Shape;641;g155388caea7_1_12"/>
          <p:cNvPicPr preferRelativeResize="0"/>
          <p:nvPr/>
        </p:nvPicPr>
        <p:blipFill>
          <a:blip r:embed="rId6">
            <a:alphaModFix/>
          </a:blip>
          <a:stretch>
            <a:fillRect/>
          </a:stretch>
        </p:blipFill>
        <p:spPr>
          <a:xfrm>
            <a:off x="504000" y="1808788"/>
            <a:ext cx="5030523" cy="3772900"/>
          </a:xfrm>
          <a:prstGeom prst="rect">
            <a:avLst/>
          </a:prstGeom>
          <a:noFill/>
          <a:ln>
            <a:noFill/>
          </a:ln>
          <a:effectLst>
            <a:outerShdw blurRad="357188" dist="238125" dir="5400000" algn="bl" rotWithShape="0">
              <a:srgbClr val="3D85C6">
                <a:alpha val="50000"/>
              </a:srgbClr>
            </a:outerShdw>
          </a:effectLst>
        </p:spPr>
      </p:pic>
      <p:sp>
        <p:nvSpPr>
          <p:cNvPr id="642" name="Google Shape;642;g155388caea7_1_12"/>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sp>
        <p:nvSpPr>
          <p:cNvPr id="647" name="Google Shape;647;g1583d6efcf7_0_57"/>
          <p:cNvSpPr txBox="1">
            <a:spLocks noGrp="1"/>
          </p:cNvSpPr>
          <p:nvPr>
            <p:ph type="title"/>
          </p:nvPr>
        </p:nvSpPr>
        <p:spPr>
          <a:xfrm>
            <a:off x="1295400" y="336371"/>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#4 Implemented Online Payments</a:t>
            </a:r>
            <a:endParaRPr>
              <a:solidFill>
                <a:srgbClr val="0B5394"/>
              </a:solidFill>
            </a:endParaRPr>
          </a:p>
        </p:txBody>
      </p:sp>
      <p:sp>
        <p:nvSpPr>
          <p:cNvPr id="648" name="Google Shape;648;g1583d6efcf7_0_57"/>
          <p:cNvSpPr txBox="1"/>
          <p:nvPr/>
        </p:nvSpPr>
        <p:spPr>
          <a:xfrm>
            <a:off x="1830849" y="1970499"/>
            <a:ext cx="4966605" cy="3605753"/>
          </a:xfrm>
          <a:prstGeom prst="rect">
            <a:avLst/>
          </a:prstGeom>
          <a:solidFill>
            <a:srgbClr val="0B5394"/>
          </a:solidFill>
          <a:ln>
            <a:noFill/>
          </a:ln>
        </p:spPr>
        <p:txBody>
          <a:bodyPr spcFirstLastPara="1" wrap="square" lIns="91425" tIns="91425" rIns="91425" bIns="91425" anchor="t" anchorCtr="0">
            <a:spAutoFit/>
          </a:bodyPr>
          <a:lstStyle/>
          <a:p>
            <a:pPr marL="457200" lvl="0" indent="-457200" algn="l" rtl="0">
              <a:lnSpc>
                <a:spcPct val="200000"/>
              </a:lnSpc>
              <a:spcBef>
                <a:spcPts val="0"/>
              </a:spcBef>
              <a:spcAft>
                <a:spcPts val="0"/>
              </a:spcAft>
              <a:buClr>
                <a:schemeClr val="lt1"/>
              </a:buClr>
              <a:buSzPts val="3600"/>
              <a:buFont typeface="Times New Roman"/>
              <a:buChar char="●"/>
            </a:pPr>
            <a:r>
              <a:rPr lang="en-US" sz="3600" dirty="0">
                <a:solidFill>
                  <a:schemeClr val="lt1"/>
                </a:solidFill>
                <a:latin typeface="Times New Roman"/>
                <a:ea typeface="Times New Roman"/>
                <a:cs typeface="Times New Roman"/>
                <a:sym typeface="Times New Roman"/>
              </a:rPr>
              <a:t>Venmo</a:t>
            </a:r>
            <a:endParaRPr sz="3600" dirty="0">
              <a:solidFill>
                <a:schemeClr val="lt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lt1"/>
              </a:buClr>
              <a:buSzPts val="3600"/>
              <a:buFont typeface="Times New Roman"/>
              <a:buChar char="●"/>
            </a:pPr>
            <a:r>
              <a:rPr lang="en-US" sz="3600" dirty="0">
                <a:solidFill>
                  <a:schemeClr val="lt1"/>
                </a:solidFill>
                <a:latin typeface="Times New Roman"/>
                <a:ea typeface="Times New Roman"/>
                <a:cs typeface="Times New Roman"/>
                <a:sym typeface="Times New Roman"/>
              </a:rPr>
              <a:t>Credit/Debit Cards</a:t>
            </a:r>
            <a:endParaRPr sz="3600" dirty="0">
              <a:solidFill>
                <a:schemeClr val="lt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lt1"/>
              </a:buClr>
              <a:buSzPts val="3600"/>
              <a:buFont typeface="Times New Roman"/>
              <a:buChar char="●"/>
            </a:pPr>
            <a:r>
              <a:rPr lang="en-US" sz="3600" dirty="0">
                <a:solidFill>
                  <a:schemeClr val="lt1"/>
                </a:solidFill>
                <a:latin typeface="Times New Roman"/>
                <a:ea typeface="Times New Roman"/>
                <a:cs typeface="Times New Roman"/>
                <a:sym typeface="Times New Roman"/>
              </a:rPr>
              <a:t>ACH Checks</a:t>
            </a:r>
            <a:endParaRPr sz="3600" dirty="0">
              <a:solidFill>
                <a:schemeClr val="lt1"/>
              </a:solidFill>
              <a:latin typeface="Times New Roman"/>
              <a:ea typeface="Times New Roman"/>
              <a:cs typeface="Times New Roman"/>
              <a:sym typeface="Times New Roman"/>
            </a:endParaRPr>
          </a:p>
        </p:txBody>
      </p:sp>
      <p:pic>
        <p:nvPicPr>
          <p:cNvPr id="649" name="Google Shape;649;g1583d6efcf7_0_57"/>
          <p:cNvPicPr preferRelativeResize="0"/>
          <p:nvPr/>
        </p:nvPicPr>
        <p:blipFill>
          <a:blip r:embed="rId3">
            <a:alphaModFix/>
          </a:blip>
          <a:stretch>
            <a:fillRect/>
          </a:stretch>
        </p:blipFill>
        <p:spPr>
          <a:xfrm>
            <a:off x="8691550" y="2402038"/>
            <a:ext cx="3000000" cy="2053912"/>
          </a:xfrm>
          <a:prstGeom prst="rect">
            <a:avLst/>
          </a:prstGeom>
          <a:noFill/>
          <a:ln>
            <a:noFill/>
          </a:ln>
        </p:spPr>
      </p:pic>
      <p:pic>
        <p:nvPicPr>
          <p:cNvPr id="650" name="Google Shape;650;g1583d6efcf7_0_57"/>
          <p:cNvPicPr preferRelativeResize="0"/>
          <p:nvPr/>
        </p:nvPicPr>
        <p:blipFill>
          <a:blip r:embed="rId4">
            <a:alphaModFix/>
          </a:blip>
          <a:stretch>
            <a:fillRect/>
          </a:stretch>
        </p:blipFill>
        <p:spPr>
          <a:xfrm rot="873706">
            <a:off x="7130075" y="3819150"/>
            <a:ext cx="3390900" cy="1352550"/>
          </a:xfrm>
          <a:prstGeom prst="rect">
            <a:avLst/>
          </a:prstGeom>
          <a:noFill/>
          <a:ln>
            <a:noFill/>
          </a:ln>
        </p:spPr>
      </p:pic>
      <p:pic>
        <p:nvPicPr>
          <p:cNvPr id="651" name="Google Shape;651;g1583d6efcf7_0_57"/>
          <p:cNvPicPr preferRelativeResize="0"/>
          <p:nvPr/>
        </p:nvPicPr>
        <p:blipFill>
          <a:blip r:embed="rId5">
            <a:alphaModFix/>
          </a:blip>
          <a:stretch>
            <a:fillRect/>
          </a:stretch>
        </p:blipFill>
        <p:spPr>
          <a:xfrm rot="-728053">
            <a:off x="7050202" y="1534046"/>
            <a:ext cx="3593651" cy="1345313"/>
          </a:xfrm>
          <a:prstGeom prst="rect">
            <a:avLst/>
          </a:prstGeom>
          <a:noFill/>
          <a:ln>
            <a:noFill/>
          </a:ln>
        </p:spPr>
      </p:pic>
      <p:sp>
        <p:nvSpPr>
          <p:cNvPr id="652" name="Google Shape;652;g1583d6efcf7_0_57"/>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57" name="Google Shape;657;g1583d6efcf7_0_64"/>
          <p:cNvSpPr txBox="1">
            <a:spLocks noGrp="1"/>
          </p:cNvSpPr>
          <p:nvPr>
            <p:ph type="title"/>
          </p:nvPr>
        </p:nvSpPr>
        <p:spPr>
          <a:xfrm>
            <a:off x="1175100" y="291246"/>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#5 Neighborhood Yard Sale</a:t>
            </a:r>
            <a:endParaRPr>
              <a:solidFill>
                <a:srgbClr val="0B5394"/>
              </a:solidFill>
            </a:endParaRPr>
          </a:p>
          <a:p>
            <a:pPr marL="0" lvl="0" indent="0" algn="l" rtl="0">
              <a:lnSpc>
                <a:spcPct val="90000"/>
              </a:lnSpc>
              <a:spcBef>
                <a:spcPts val="0"/>
              </a:spcBef>
              <a:spcAft>
                <a:spcPts val="0"/>
              </a:spcAft>
              <a:buClr>
                <a:srgbClr val="A43E27"/>
              </a:buClr>
              <a:buSzPts val="3200"/>
              <a:buFont typeface="Arial"/>
              <a:buNone/>
            </a:pPr>
            <a:endParaRPr>
              <a:solidFill>
                <a:srgbClr val="0B5394"/>
              </a:solidFill>
            </a:endParaRPr>
          </a:p>
        </p:txBody>
      </p:sp>
      <p:pic>
        <p:nvPicPr>
          <p:cNvPr id="658" name="Google Shape;658;g1583d6efcf7_0_64"/>
          <p:cNvPicPr preferRelativeResize="0"/>
          <p:nvPr/>
        </p:nvPicPr>
        <p:blipFill>
          <a:blip r:embed="rId3">
            <a:alphaModFix/>
          </a:blip>
          <a:stretch>
            <a:fillRect/>
          </a:stretch>
        </p:blipFill>
        <p:spPr>
          <a:xfrm rot="-551852">
            <a:off x="1266432" y="1548536"/>
            <a:ext cx="5235963" cy="3926979"/>
          </a:xfrm>
          <a:prstGeom prst="rect">
            <a:avLst/>
          </a:prstGeom>
          <a:noFill/>
          <a:ln>
            <a:noFill/>
          </a:ln>
          <a:effectLst>
            <a:outerShdw blurRad="414338" dist="161925" dir="5400000" algn="bl" rotWithShape="0">
              <a:srgbClr val="0B5394">
                <a:alpha val="50000"/>
              </a:srgbClr>
            </a:outerShdw>
          </a:effectLst>
        </p:spPr>
      </p:pic>
      <p:pic>
        <p:nvPicPr>
          <p:cNvPr id="659" name="Google Shape;659;g1583d6efcf7_0_64"/>
          <p:cNvPicPr preferRelativeResize="0"/>
          <p:nvPr/>
        </p:nvPicPr>
        <p:blipFill>
          <a:blip r:embed="rId4">
            <a:alphaModFix/>
          </a:blip>
          <a:stretch>
            <a:fillRect/>
          </a:stretch>
        </p:blipFill>
        <p:spPr>
          <a:xfrm rot="844675">
            <a:off x="6321574" y="560909"/>
            <a:ext cx="3805819" cy="5074426"/>
          </a:xfrm>
          <a:prstGeom prst="rect">
            <a:avLst/>
          </a:prstGeom>
          <a:noFill/>
          <a:ln>
            <a:noFill/>
          </a:ln>
          <a:effectLst>
            <a:outerShdw blurRad="628650" dist="19050" dir="5400000" algn="bl" rotWithShape="0">
              <a:srgbClr val="0B5394">
                <a:alpha val="50000"/>
              </a:srgbClr>
            </a:outerShdw>
          </a:effectLst>
        </p:spPr>
      </p:pic>
      <p:sp>
        <p:nvSpPr>
          <p:cNvPr id="660" name="Google Shape;660;g1583d6efcf7_0_64"/>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583d6efcf7_0_139"/>
          <p:cNvSpPr txBox="1"/>
          <p:nvPr/>
        </p:nvSpPr>
        <p:spPr>
          <a:xfrm>
            <a:off x="3141800" y="2665941"/>
            <a:ext cx="4843800" cy="2478000"/>
          </a:xfrm>
          <a:prstGeom prst="rect">
            <a:avLst/>
          </a:prstGeom>
          <a:noFill/>
          <a:ln>
            <a:noFill/>
          </a:ln>
        </p:spPr>
        <p:txBody>
          <a:bodyPr spcFirstLastPara="1" wrap="square" lIns="91425" tIns="45700" rIns="91425" bIns="45700" anchor="t" anchorCtr="0">
            <a:spAutoFit/>
          </a:bodyPr>
          <a:lstStyle/>
          <a:p>
            <a:pPr marL="457200" marR="0" lvl="0" indent="-425450" algn="l" rtl="0">
              <a:lnSpc>
                <a:spcPct val="100000"/>
              </a:lnSpc>
              <a:spcBef>
                <a:spcPts val="0"/>
              </a:spcBef>
              <a:spcAft>
                <a:spcPts val="0"/>
              </a:spcAft>
              <a:buClr>
                <a:schemeClr val="dk1"/>
              </a:buClr>
              <a:buSzPts val="3100"/>
              <a:buFont typeface="Times New Roman"/>
              <a:buChar char="●"/>
            </a:pPr>
            <a:r>
              <a:rPr lang="en-US" sz="3100" i="1">
                <a:solidFill>
                  <a:schemeClr val="dk1"/>
                </a:solidFill>
                <a:latin typeface="Times New Roman"/>
                <a:ea typeface="Times New Roman"/>
                <a:cs typeface="Times New Roman"/>
                <a:sym typeface="Times New Roman"/>
              </a:rPr>
              <a:t>John Cleveland</a:t>
            </a:r>
            <a:endParaRPr sz="3100" i="1">
              <a:solidFill>
                <a:schemeClr val="dk1"/>
              </a:solidFill>
              <a:latin typeface="Times New Roman"/>
              <a:ea typeface="Times New Roman"/>
              <a:cs typeface="Times New Roman"/>
              <a:sym typeface="Times New Roman"/>
            </a:endParaRPr>
          </a:p>
          <a:p>
            <a:pPr marL="457200" marR="0" lvl="0" indent="-425450" algn="l" rtl="0">
              <a:lnSpc>
                <a:spcPct val="100000"/>
              </a:lnSpc>
              <a:spcBef>
                <a:spcPts val="0"/>
              </a:spcBef>
              <a:spcAft>
                <a:spcPts val="0"/>
              </a:spcAft>
              <a:buClr>
                <a:schemeClr val="dk1"/>
              </a:buClr>
              <a:buSzPts val="3100"/>
              <a:buFont typeface="Times New Roman"/>
              <a:buChar char="●"/>
            </a:pPr>
            <a:r>
              <a:rPr lang="en-US" sz="3100" i="1">
                <a:solidFill>
                  <a:schemeClr val="dk1"/>
                </a:solidFill>
                <a:latin typeface="Times New Roman"/>
                <a:ea typeface="Times New Roman"/>
                <a:cs typeface="Times New Roman"/>
                <a:sym typeface="Times New Roman"/>
              </a:rPr>
              <a:t>Lavinda Hedman</a:t>
            </a:r>
            <a:endParaRPr sz="3100" i="1">
              <a:solidFill>
                <a:schemeClr val="dk1"/>
              </a:solidFill>
              <a:latin typeface="Times New Roman"/>
              <a:ea typeface="Times New Roman"/>
              <a:cs typeface="Times New Roman"/>
              <a:sym typeface="Times New Roman"/>
            </a:endParaRPr>
          </a:p>
          <a:p>
            <a:pPr marL="457200" marR="0" lvl="0" indent="-425450" algn="l" rtl="0">
              <a:lnSpc>
                <a:spcPct val="100000"/>
              </a:lnSpc>
              <a:spcBef>
                <a:spcPts val="0"/>
              </a:spcBef>
              <a:spcAft>
                <a:spcPts val="0"/>
              </a:spcAft>
              <a:buClr>
                <a:schemeClr val="dk1"/>
              </a:buClr>
              <a:buSzPts val="3100"/>
              <a:buFont typeface="Times New Roman"/>
              <a:buChar char="●"/>
            </a:pPr>
            <a:r>
              <a:rPr lang="en-US" sz="3100" i="1">
                <a:solidFill>
                  <a:schemeClr val="dk1"/>
                </a:solidFill>
                <a:latin typeface="Times New Roman"/>
                <a:ea typeface="Times New Roman"/>
                <a:cs typeface="Times New Roman"/>
                <a:sym typeface="Times New Roman"/>
              </a:rPr>
              <a:t>Susan Dewey</a:t>
            </a:r>
            <a:endParaRPr sz="3100" i="1">
              <a:solidFill>
                <a:schemeClr val="dk1"/>
              </a:solidFill>
              <a:latin typeface="Times New Roman"/>
              <a:ea typeface="Times New Roman"/>
              <a:cs typeface="Times New Roman"/>
              <a:sym typeface="Times New Roman"/>
            </a:endParaRPr>
          </a:p>
          <a:p>
            <a:pPr marL="457200" marR="0" lvl="0" indent="-425450" algn="l" rtl="0">
              <a:lnSpc>
                <a:spcPct val="100000"/>
              </a:lnSpc>
              <a:spcBef>
                <a:spcPts val="0"/>
              </a:spcBef>
              <a:spcAft>
                <a:spcPts val="0"/>
              </a:spcAft>
              <a:buClr>
                <a:schemeClr val="dk1"/>
              </a:buClr>
              <a:buSzPts val="3100"/>
              <a:buFont typeface="Times New Roman"/>
              <a:buChar char="●"/>
            </a:pPr>
            <a:r>
              <a:rPr lang="en-US" sz="3100" i="1">
                <a:solidFill>
                  <a:schemeClr val="dk1"/>
                </a:solidFill>
                <a:latin typeface="Times New Roman"/>
                <a:ea typeface="Times New Roman"/>
                <a:cs typeface="Times New Roman"/>
                <a:sym typeface="Times New Roman"/>
              </a:rPr>
              <a:t>Ynette Marx</a:t>
            </a:r>
            <a:endParaRPr sz="3100" i="1">
              <a:solidFill>
                <a:schemeClr val="dk1"/>
              </a:solidFill>
              <a:latin typeface="Times New Roman"/>
              <a:ea typeface="Times New Roman"/>
              <a:cs typeface="Times New Roman"/>
              <a:sym typeface="Times New Roman"/>
            </a:endParaRPr>
          </a:p>
          <a:p>
            <a:pPr marL="457200" marR="0" lvl="0" indent="-425450" algn="l" rtl="0">
              <a:lnSpc>
                <a:spcPct val="100000"/>
              </a:lnSpc>
              <a:spcBef>
                <a:spcPts val="0"/>
              </a:spcBef>
              <a:spcAft>
                <a:spcPts val="0"/>
              </a:spcAft>
              <a:buClr>
                <a:schemeClr val="dk1"/>
              </a:buClr>
              <a:buSzPts val="3100"/>
              <a:buFont typeface="Times New Roman"/>
              <a:buChar char="●"/>
            </a:pPr>
            <a:r>
              <a:rPr lang="en-US" sz="3100" i="1">
                <a:solidFill>
                  <a:schemeClr val="dk1"/>
                </a:solidFill>
                <a:latin typeface="Times New Roman"/>
                <a:ea typeface="Times New Roman"/>
                <a:cs typeface="Times New Roman"/>
                <a:sym typeface="Times New Roman"/>
              </a:rPr>
              <a:t>Laura MacBeth</a:t>
            </a:r>
            <a:endParaRPr sz="3100" i="1">
              <a:solidFill>
                <a:schemeClr val="dk1"/>
              </a:solidFill>
              <a:latin typeface="Times New Roman"/>
              <a:ea typeface="Times New Roman"/>
              <a:cs typeface="Times New Roman"/>
              <a:sym typeface="Times New Roman"/>
            </a:endParaRPr>
          </a:p>
        </p:txBody>
      </p:sp>
      <p:pic>
        <p:nvPicPr>
          <p:cNvPr id="518" name="Google Shape;518;g1583d6efcf7_0_139"/>
          <p:cNvPicPr preferRelativeResize="0"/>
          <p:nvPr/>
        </p:nvPicPr>
        <p:blipFill>
          <a:blip r:embed="rId3">
            <a:alphaModFix/>
          </a:blip>
          <a:stretch>
            <a:fillRect/>
          </a:stretch>
        </p:blipFill>
        <p:spPr>
          <a:xfrm>
            <a:off x="1355100" y="541878"/>
            <a:ext cx="4724400" cy="2124075"/>
          </a:xfrm>
          <a:prstGeom prst="rect">
            <a:avLst/>
          </a:prstGeom>
          <a:noFill/>
          <a:ln>
            <a:noFill/>
          </a:ln>
        </p:spPr>
      </p:pic>
      <p:sp>
        <p:nvSpPr>
          <p:cNvPr id="519" name="Google Shape;519;g1583d6efcf7_0_139"/>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4"/>
        <p:cNvGrpSpPr/>
        <p:nvPr/>
      </p:nvGrpSpPr>
      <p:grpSpPr>
        <a:xfrm>
          <a:off x="0" y="0"/>
          <a:ext cx="0" cy="0"/>
          <a:chOff x="0" y="0"/>
          <a:chExt cx="0" cy="0"/>
        </a:xfrm>
      </p:grpSpPr>
      <p:sp>
        <p:nvSpPr>
          <p:cNvPr id="665" name="Google Shape;665;g1583d6efcf7_0_81"/>
          <p:cNvSpPr txBox="1">
            <a:spLocks noGrp="1"/>
          </p:cNvSpPr>
          <p:nvPr>
            <p:ph type="title"/>
          </p:nvPr>
        </p:nvSpPr>
        <p:spPr>
          <a:xfrm>
            <a:off x="1103775" y="883896"/>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#6 Updates to Membership </a:t>
            </a:r>
            <a:endParaRPr>
              <a:solidFill>
                <a:srgbClr val="0B5394"/>
              </a:solidFill>
            </a:endParaRPr>
          </a:p>
          <a:p>
            <a:pPr marL="0" lvl="0" indent="0" algn="l" rtl="0">
              <a:lnSpc>
                <a:spcPct val="90000"/>
              </a:lnSpc>
              <a:spcBef>
                <a:spcPts val="0"/>
              </a:spcBef>
              <a:spcAft>
                <a:spcPts val="0"/>
              </a:spcAft>
              <a:buClr>
                <a:srgbClr val="A43E27"/>
              </a:buClr>
              <a:buSzPts val="3200"/>
              <a:buFont typeface="Arial"/>
              <a:buNone/>
            </a:pPr>
            <a:r>
              <a:rPr lang="en-US">
                <a:solidFill>
                  <a:srgbClr val="0B5394"/>
                </a:solidFill>
              </a:rPr>
              <a:t>Data Base</a:t>
            </a:r>
            <a:endParaRPr>
              <a:solidFill>
                <a:srgbClr val="0B5394"/>
              </a:solidFill>
            </a:endParaRPr>
          </a:p>
        </p:txBody>
      </p:sp>
      <p:pic>
        <p:nvPicPr>
          <p:cNvPr id="666" name="Google Shape;666;g1583d6efcf7_0_81"/>
          <p:cNvPicPr preferRelativeResize="0"/>
          <p:nvPr/>
        </p:nvPicPr>
        <p:blipFill>
          <a:blip r:embed="rId3">
            <a:alphaModFix/>
          </a:blip>
          <a:stretch>
            <a:fillRect/>
          </a:stretch>
        </p:blipFill>
        <p:spPr>
          <a:xfrm rot="954874">
            <a:off x="6449151" y="946558"/>
            <a:ext cx="3922275" cy="5074428"/>
          </a:xfrm>
          <a:prstGeom prst="rect">
            <a:avLst/>
          </a:prstGeom>
          <a:noFill/>
          <a:ln>
            <a:noFill/>
          </a:ln>
          <a:effectLst>
            <a:outerShdw blurRad="328613" dist="161925" dir="5400000" algn="bl" rotWithShape="0">
              <a:srgbClr val="0B5394">
                <a:alpha val="50000"/>
              </a:srgbClr>
            </a:outerShdw>
          </a:effectLst>
        </p:spPr>
      </p:pic>
      <p:sp>
        <p:nvSpPr>
          <p:cNvPr id="667" name="Google Shape;667;g1583d6efcf7_0_81"/>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1"/>
        <p:cNvGrpSpPr/>
        <p:nvPr/>
      </p:nvGrpSpPr>
      <p:grpSpPr>
        <a:xfrm>
          <a:off x="0" y="0"/>
          <a:ext cx="0" cy="0"/>
          <a:chOff x="0" y="0"/>
          <a:chExt cx="0" cy="0"/>
        </a:xfrm>
      </p:grpSpPr>
      <p:sp>
        <p:nvSpPr>
          <p:cNvPr id="672" name="Google Shape;672;g1583d6efcf7_0_165"/>
          <p:cNvSpPr txBox="1">
            <a:spLocks noGrp="1"/>
          </p:cNvSpPr>
          <p:nvPr>
            <p:ph type="title"/>
          </p:nvPr>
        </p:nvSpPr>
        <p:spPr>
          <a:xfrm>
            <a:off x="1295400" y="336371"/>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#7 Transition to Google Drive Storage</a:t>
            </a:r>
            <a:endParaRPr>
              <a:solidFill>
                <a:srgbClr val="0B5394"/>
              </a:solidFill>
            </a:endParaRPr>
          </a:p>
        </p:txBody>
      </p:sp>
      <p:pic>
        <p:nvPicPr>
          <p:cNvPr id="673" name="Google Shape;673;g1583d6efcf7_0_165"/>
          <p:cNvPicPr preferRelativeResize="0"/>
          <p:nvPr/>
        </p:nvPicPr>
        <p:blipFill>
          <a:blip r:embed="rId3">
            <a:alphaModFix/>
          </a:blip>
          <a:stretch>
            <a:fillRect/>
          </a:stretch>
        </p:blipFill>
        <p:spPr>
          <a:xfrm>
            <a:off x="874300" y="1868325"/>
            <a:ext cx="10209802" cy="2816675"/>
          </a:xfrm>
          <a:prstGeom prst="rect">
            <a:avLst/>
          </a:prstGeom>
          <a:noFill/>
          <a:ln>
            <a:noFill/>
          </a:ln>
        </p:spPr>
      </p:pic>
      <p:sp>
        <p:nvSpPr>
          <p:cNvPr id="674" name="Google Shape;674;g1583d6efcf7_0_165"/>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8"/>
        <p:cNvGrpSpPr/>
        <p:nvPr/>
      </p:nvGrpSpPr>
      <p:grpSpPr>
        <a:xfrm>
          <a:off x="0" y="0"/>
          <a:ext cx="0" cy="0"/>
          <a:chOff x="0" y="0"/>
          <a:chExt cx="0" cy="0"/>
        </a:xfrm>
      </p:grpSpPr>
      <p:pic>
        <p:nvPicPr>
          <p:cNvPr id="679" name="Google Shape;679;g1583d6efcf7_0_69"/>
          <p:cNvPicPr preferRelativeResize="0"/>
          <p:nvPr/>
        </p:nvPicPr>
        <p:blipFill>
          <a:blip r:embed="rId3">
            <a:alphaModFix/>
          </a:blip>
          <a:stretch>
            <a:fillRect/>
          </a:stretch>
        </p:blipFill>
        <p:spPr>
          <a:xfrm rot="-701657">
            <a:off x="2152575" y="1361050"/>
            <a:ext cx="3910424" cy="2766625"/>
          </a:xfrm>
          <a:prstGeom prst="rect">
            <a:avLst/>
          </a:prstGeom>
          <a:noFill/>
          <a:ln>
            <a:noFill/>
          </a:ln>
        </p:spPr>
      </p:pic>
      <p:sp>
        <p:nvSpPr>
          <p:cNvPr id="680" name="Google Shape;680;g1583d6efcf7_0_69"/>
          <p:cNvSpPr txBox="1">
            <a:spLocks noGrp="1"/>
          </p:cNvSpPr>
          <p:nvPr>
            <p:ph type="title"/>
          </p:nvPr>
        </p:nvSpPr>
        <p:spPr>
          <a:xfrm>
            <a:off x="1295400" y="336371"/>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#8 Implemented Email Communications</a:t>
            </a:r>
            <a:endParaRPr>
              <a:solidFill>
                <a:srgbClr val="0B5394"/>
              </a:solidFill>
            </a:endParaRPr>
          </a:p>
        </p:txBody>
      </p:sp>
      <p:pic>
        <p:nvPicPr>
          <p:cNvPr id="681" name="Google Shape;681;g1583d6efcf7_0_69"/>
          <p:cNvPicPr preferRelativeResize="0"/>
          <p:nvPr/>
        </p:nvPicPr>
        <p:blipFill>
          <a:blip r:embed="rId4">
            <a:alphaModFix/>
          </a:blip>
          <a:stretch>
            <a:fillRect/>
          </a:stretch>
        </p:blipFill>
        <p:spPr>
          <a:xfrm rot="1526729">
            <a:off x="6702249" y="1730862"/>
            <a:ext cx="2766625" cy="2766625"/>
          </a:xfrm>
          <a:prstGeom prst="rect">
            <a:avLst/>
          </a:prstGeom>
          <a:noFill/>
          <a:ln>
            <a:noFill/>
          </a:ln>
        </p:spPr>
      </p:pic>
      <p:sp>
        <p:nvSpPr>
          <p:cNvPr id="682" name="Google Shape;682;g1583d6efcf7_0_69"/>
          <p:cNvSpPr txBox="1"/>
          <p:nvPr/>
        </p:nvSpPr>
        <p:spPr>
          <a:xfrm>
            <a:off x="1507850" y="3796075"/>
            <a:ext cx="6130500" cy="2769959"/>
          </a:xfrm>
          <a:prstGeom prst="rect">
            <a:avLst/>
          </a:prstGeom>
          <a:solidFill>
            <a:srgbClr val="0B5394"/>
          </a:solidFill>
          <a:ln>
            <a:noFill/>
          </a:ln>
        </p:spPr>
        <p:txBody>
          <a:bodyPr spcFirstLastPara="1" wrap="square" lIns="91425" tIns="91425" rIns="91425" bIns="91425" anchor="t" anchorCtr="0">
            <a:spAutoFit/>
          </a:bodyPr>
          <a:lstStyle/>
          <a:p>
            <a:pPr marL="457200" lvl="0" indent="-419100" algn="l" rtl="0">
              <a:lnSpc>
                <a:spcPct val="200000"/>
              </a:lnSpc>
              <a:spcBef>
                <a:spcPts val="0"/>
              </a:spcBef>
              <a:spcAft>
                <a:spcPts val="0"/>
              </a:spcAft>
              <a:buClr>
                <a:schemeClr val="lt1"/>
              </a:buClr>
              <a:buSzPts val="3000"/>
              <a:buFont typeface="Times New Roman"/>
              <a:buChar char="●"/>
            </a:pPr>
            <a:r>
              <a:rPr lang="en-US" sz="2800" i="1" dirty="0">
                <a:solidFill>
                  <a:schemeClr val="lt1"/>
                </a:solidFill>
                <a:latin typeface="Times New Roman"/>
                <a:ea typeface="Times New Roman"/>
                <a:cs typeface="Times New Roman"/>
                <a:sym typeface="Times New Roman"/>
              </a:rPr>
              <a:t>Neighborhood Alerts</a:t>
            </a:r>
            <a:endParaRPr sz="2800" i="1" dirty="0">
              <a:solidFill>
                <a:schemeClr val="lt1"/>
              </a:solidFill>
              <a:latin typeface="Times New Roman"/>
              <a:ea typeface="Times New Roman"/>
              <a:cs typeface="Times New Roman"/>
              <a:sym typeface="Times New Roman"/>
            </a:endParaRPr>
          </a:p>
          <a:p>
            <a:pPr marL="457200" lvl="0" indent="-419100" algn="l" rtl="0">
              <a:lnSpc>
                <a:spcPct val="200000"/>
              </a:lnSpc>
              <a:spcBef>
                <a:spcPts val="0"/>
              </a:spcBef>
              <a:spcAft>
                <a:spcPts val="0"/>
              </a:spcAft>
              <a:buClr>
                <a:schemeClr val="lt1"/>
              </a:buClr>
              <a:buSzPts val="3000"/>
              <a:buFont typeface="Times New Roman"/>
              <a:buChar char="●"/>
            </a:pPr>
            <a:r>
              <a:rPr lang="en-US" sz="2800" i="1" dirty="0">
                <a:solidFill>
                  <a:schemeClr val="lt1"/>
                </a:solidFill>
                <a:latin typeface="Times New Roman"/>
                <a:ea typeface="Times New Roman"/>
                <a:cs typeface="Times New Roman"/>
                <a:sym typeface="Times New Roman"/>
              </a:rPr>
              <a:t>Newsletter   (contributors needed)</a:t>
            </a:r>
            <a:endParaRPr sz="2800" i="1" dirty="0">
              <a:solidFill>
                <a:schemeClr val="lt1"/>
              </a:solidFill>
              <a:latin typeface="Times New Roman"/>
              <a:ea typeface="Times New Roman"/>
              <a:cs typeface="Times New Roman"/>
              <a:sym typeface="Times New Roman"/>
            </a:endParaRPr>
          </a:p>
          <a:p>
            <a:pPr marL="457200" lvl="0" indent="-419100" algn="l" rtl="0">
              <a:lnSpc>
                <a:spcPct val="200000"/>
              </a:lnSpc>
              <a:spcBef>
                <a:spcPts val="0"/>
              </a:spcBef>
              <a:spcAft>
                <a:spcPts val="0"/>
              </a:spcAft>
              <a:buClr>
                <a:schemeClr val="lt1"/>
              </a:buClr>
              <a:buSzPts val="3000"/>
              <a:buFont typeface="Times New Roman"/>
              <a:buChar char="●"/>
            </a:pPr>
            <a:r>
              <a:rPr lang="en-US" sz="2800" i="1" dirty="0">
                <a:solidFill>
                  <a:schemeClr val="lt1"/>
                </a:solidFill>
                <a:latin typeface="Times New Roman"/>
                <a:ea typeface="Times New Roman"/>
                <a:cs typeface="Times New Roman"/>
                <a:sym typeface="Times New Roman"/>
              </a:rPr>
              <a:t>Billing by Email </a:t>
            </a:r>
            <a:endParaRPr sz="2800" i="1" dirty="0">
              <a:solidFill>
                <a:schemeClr val="lt1"/>
              </a:solidFill>
              <a:latin typeface="Times New Roman"/>
              <a:ea typeface="Times New Roman"/>
              <a:cs typeface="Times New Roman"/>
              <a:sym typeface="Times New Roman"/>
            </a:endParaRPr>
          </a:p>
        </p:txBody>
      </p:sp>
      <p:sp>
        <p:nvSpPr>
          <p:cNvPr id="683" name="Google Shape;683;g1583d6efcf7_0_69"/>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1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7"/>
        <p:cNvGrpSpPr/>
        <p:nvPr/>
      </p:nvGrpSpPr>
      <p:grpSpPr>
        <a:xfrm>
          <a:off x="0" y="0"/>
          <a:ext cx="0" cy="0"/>
          <a:chOff x="0" y="0"/>
          <a:chExt cx="0" cy="0"/>
        </a:xfrm>
      </p:grpSpPr>
      <p:sp>
        <p:nvSpPr>
          <p:cNvPr id="688" name="Google Shape;688;g155388caea7_1_20"/>
          <p:cNvSpPr txBox="1">
            <a:spLocks noGrp="1"/>
          </p:cNvSpPr>
          <p:nvPr>
            <p:ph type="title"/>
          </p:nvPr>
        </p:nvSpPr>
        <p:spPr>
          <a:xfrm>
            <a:off x="1103775" y="883898"/>
            <a:ext cx="9601200" cy="665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#9 Updated North Entrance Sprinkler System</a:t>
            </a:r>
            <a:endParaRPr>
              <a:solidFill>
                <a:srgbClr val="0B5394"/>
              </a:solidFill>
            </a:endParaRPr>
          </a:p>
        </p:txBody>
      </p:sp>
      <p:pic>
        <p:nvPicPr>
          <p:cNvPr id="689" name="Google Shape;689;g155388caea7_1_20"/>
          <p:cNvPicPr preferRelativeResize="0"/>
          <p:nvPr/>
        </p:nvPicPr>
        <p:blipFill rotWithShape="1">
          <a:blip r:embed="rId3">
            <a:alphaModFix/>
          </a:blip>
          <a:srcRect l="25561" t="21875" r="35318" b="21875"/>
          <a:stretch/>
        </p:blipFill>
        <p:spPr>
          <a:xfrm>
            <a:off x="685800" y="2178700"/>
            <a:ext cx="1896276" cy="3635548"/>
          </a:xfrm>
          <a:prstGeom prst="rect">
            <a:avLst/>
          </a:prstGeom>
          <a:noFill/>
          <a:ln>
            <a:noFill/>
          </a:ln>
          <a:effectLst>
            <a:outerShdw blurRad="400050" dist="266700" dir="5400000" algn="bl" rotWithShape="0">
              <a:srgbClr val="0B5394">
                <a:alpha val="50000"/>
              </a:srgbClr>
            </a:outerShdw>
          </a:effectLst>
        </p:spPr>
      </p:pic>
      <p:pic>
        <p:nvPicPr>
          <p:cNvPr id="690" name="Google Shape;690;g155388caea7_1_20"/>
          <p:cNvPicPr preferRelativeResize="0"/>
          <p:nvPr/>
        </p:nvPicPr>
        <p:blipFill rotWithShape="1">
          <a:blip r:embed="rId4">
            <a:alphaModFix/>
          </a:blip>
          <a:srcRect l="27367" b="23112"/>
          <a:stretch/>
        </p:blipFill>
        <p:spPr>
          <a:xfrm>
            <a:off x="2767275" y="1650300"/>
            <a:ext cx="5504732" cy="4370477"/>
          </a:xfrm>
          <a:prstGeom prst="rect">
            <a:avLst/>
          </a:prstGeom>
          <a:noFill/>
          <a:ln>
            <a:noFill/>
          </a:ln>
          <a:effectLst>
            <a:outerShdw blurRad="357188" dist="238125" dir="5400000" algn="bl" rotWithShape="0">
              <a:srgbClr val="0B5394">
                <a:alpha val="50000"/>
              </a:srgbClr>
            </a:outerShdw>
          </a:effectLst>
        </p:spPr>
      </p:pic>
      <p:pic>
        <p:nvPicPr>
          <p:cNvPr id="691" name="Google Shape;691;g155388caea7_1_20"/>
          <p:cNvPicPr preferRelativeResize="0"/>
          <p:nvPr/>
        </p:nvPicPr>
        <p:blipFill rotWithShape="1">
          <a:blip r:embed="rId5">
            <a:alphaModFix/>
          </a:blip>
          <a:srcRect b="28377"/>
          <a:stretch/>
        </p:blipFill>
        <p:spPr>
          <a:xfrm>
            <a:off x="6605050" y="2301513"/>
            <a:ext cx="5136573" cy="3068049"/>
          </a:xfrm>
          <a:prstGeom prst="rect">
            <a:avLst/>
          </a:prstGeom>
          <a:noFill/>
          <a:ln>
            <a:noFill/>
          </a:ln>
          <a:effectLst>
            <a:outerShdw blurRad="414338" dist="228600" dir="5400000" algn="bl" rotWithShape="0">
              <a:srgbClr val="0B5394">
                <a:alpha val="50000"/>
              </a:srgbClr>
            </a:outerShdw>
          </a:effectLst>
        </p:spPr>
      </p:pic>
      <p:sp>
        <p:nvSpPr>
          <p:cNvPr id="692" name="Google Shape;692;g155388caea7_1_20"/>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696"/>
        <p:cNvGrpSpPr/>
        <p:nvPr/>
      </p:nvGrpSpPr>
      <p:grpSpPr>
        <a:xfrm>
          <a:off x="0" y="0"/>
          <a:ext cx="0" cy="0"/>
          <a:chOff x="0" y="0"/>
          <a:chExt cx="0" cy="0"/>
        </a:xfrm>
      </p:grpSpPr>
      <p:sp>
        <p:nvSpPr>
          <p:cNvPr id="697" name="Google Shape;697;p13"/>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2023 Goals &amp; Plans</a:t>
            </a:r>
            <a:endParaRPr/>
          </a:p>
        </p:txBody>
      </p:sp>
      <p:sp>
        <p:nvSpPr>
          <p:cNvPr id="698" name="Google Shape;698;p1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02"/>
        <p:cNvGrpSpPr/>
        <p:nvPr/>
      </p:nvGrpSpPr>
      <p:grpSpPr>
        <a:xfrm>
          <a:off x="0" y="0"/>
          <a:ext cx="0" cy="0"/>
          <a:chOff x="0" y="0"/>
          <a:chExt cx="0" cy="0"/>
        </a:xfrm>
      </p:grpSpPr>
      <p:sp>
        <p:nvSpPr>
          <p:cNvPr id="703" name="Google Shape;703;p14"/>
          <p:cNvSpPr txBox="1">
            <a:spLocks noGrp="1"/>
          </p:cNvSpPr>
          <p:nvPr>
            <p:ph type="title"/>
          </p:nvPr>
        </p:nvSpPr>
        <p:spPr>
          <a:xfrm>
            <a:off x="8193974" y="576072"/>
            <a:ext cx="33732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#1 Remove large tree growing in the canal</a:t>
            </a:r>
            <a:endParaRPr/>
          </a:p>
        </p:txBody>
      </p:sp>
      <p:pic>
        <p:nvPicPr>
          <p:cNvPr id="704" name="Google Shape;704;p14"/>
          <p:cNvPicPr preferRelativeResize="0"/>
          <p:nvPr/>
        </p:nvPicPr>
        <p:blipFill>
          <a:blip r:embed="rId3">
            <a:alphaModFix/>
          </a:blip>
          <a:stretch>
            <a:fillRect/>
          </a:stretch>
        </p:blipFill>
        <p:spPr>
          <a:xfrm>
            <a:off x="1009650" y="466775"/>
            <a:ext cx="3404513" cy="4539351"/>
          </a:xfrm>
          <a:prstGeom prst="rect">
            <a:avLst/>
          </a:prstGeom>
          <a:noFill/>
          <a:ln>
            <a:noFill/>
          </a:ln>
          <a:effectLst>
            <a:outerShdw blurRad="371475" dist="228600" dir="5400000" algn="bl" rotWithShape="0">
              <a:srgbClr val="1155CC">
                <a:alpha val="50000"/>
              </a:srgbClr>
            </a:outerShdw>
          </a:effectLst>
        </p:spPr>
      </p:pic>
      <p:pic>
        <p:nvPicPr>
          <p:cNvPr id="705" name="Google Shape;705;p14"/>
          <p:cNvPicPr preferRelativeResize="0"/>
          <p:nvPr/>
        </p:nvPicPr>
        <p:blipFill>
          <a:blip r:embed="rId4">
            <a:alphaModFix/>
          </a:blip>
          <a:stretch>
            <a:fillRect/>
          </a:stretch>
        </p:blipFill>
        <p:spPr>
          <a:xfrm>
            <a:off x="3588988" y="1656350"/>
            <a:ext cx="3475012" cy="4633349"/>
          </a:xfrm>
          <a:prstGeom prst="rect">
            <a:avLst/>
          </a:prstGeom>
          <a:noFill/>
          <a:ln>
            <a:noFill/>
          </a:ln>
          <a:effectLst>
            <a:outerShdw blurRad="242888" dist="219075" dir="5400000" algn="bl" rotWithShape="0">
              <a:srgbClr val="0B5394">
                <a:alpha val="50000"/>
              </a:srgbClr>
            </a:outerShdw>
          </a:effectLst>
        </p:spPr>
      </p:pic>
      <p:sp>
        <p:nvSpPr>
          <p:cNvPr id="706" name="Google Shape;706;p14"/>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10"/>
        <p:cNvGrpSpPr/>
        <p:nvPr/>
      </p:nvGrpSpPr>
      <p:grpSpPr>
        <a:xfrm>
          <a:off x="0" y="0"/>
          <a:ext cx="0" cy="0"/>
          <a:chOff x="0" y="0"/>
          <a:chExt cx="0" cy="0"/>
        </a:xfrm>
      </p:grpSpPr>
      <p:sp>
        <p:nvSpPr>
          <p:cNvPr id="711" name="Google Shape;711;p15"/>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#2 Clean up Pump and Canal Area</a:t>
            </a:r>
            <a:endParaRPr/>
          </a:p>
        </p:txBody>
      </p:sp>
      <p:pic>
        <p:nvPicPr>
          <p:cNvPr id="712" name="Google Shape;712;p15"/>
          <p:cNvPicPr preferRelativeResize="0"/>
          <p:nvPr/>
        </p:nvPicPr>
        <p:blipFill>
          <a:blip r:embed="rId3">
            <a:alphaModFix/>
          </a:blip>
          <a:stretch>
            <a:fillRect/>
          </a:stretch>
        </p:blipFill>
        <p:spPr>
          <a:xfrm>
            <a:off x="152400" y="152400"/>
            <a:ext cx="4914900" cy="6553201"/>
          </a:xfrm>
          <a:prstGeom prst="rect">
            <a:avLst/>
          </a:prstGeom>
          <a:noFill/>
          <a:ln>
            <a:noFill/>
          </a:ln>
          <a:effectLst>
            <a:outerShdw blurRad="385763" dist="247650" dir="5400000" algn="bl" rotWithShape="0">
              <a:srgbClr val="0B5394">
                <a:alpha val="50000"/>
              </a:srgbClr>
            </a:outerShdw>
          </a:effectLst>
        </p:spPr>
      </p:pic>
      <p:pic>
        <p:nvPicPr>
          <p:cNvPr id="713" name="Google Shape;713;p15"/>
          <p:cNvPicPr preferRelativeResize="0"/>
          <p:nvPr/>
        </p:nvPicPr>
        <p:blipFill>
          <a:blip r:embed="rId4">
            <a:alphaModFix/>
          </a:blip>
          <a:stretch>
            <a:fillRect/>
          </a:stretch>
        </p:blipFill>
        <p:spPr>
          <a:xfrm>
            <a:off x="4302275" y="408050"/>
            <a:ext cx="3326100" cy="2494575"/>
          </a:xfrm>
          <a:prstGeom prst="rect">
            <a:avLst/>
          </a:prstGeom>
          <a:noFill/>
          <a:ln>
            <a:noFill/>
          </a:ln>
          <a:effectLst>
            <a:outerShdw blurRad="414338" dist="266700" dir="5400000" algn="bl" rotWithShape="0">
              <a:srgbClr val="0B5394">
                <a:alpha val="50000"/>
              </a:srgbClr>
            </a:outerShdw>
          </a:effectLst>
        </p:spPr>
      </p:pic>
      <p:pic>
        <p:nvPicPr>
          <p:cNvPr id="714" name="Google Shape;714;p15"/>
          <p:cNvPicPr preferRelativeResize="0"/>
          <p:nvPr/>
        </p:nvPicPr>
        <p:blipFill>
          <a:blip r:embed="rId5">
            <a:alphaModFix/>
          </a:blip>
          <a:stretch>
            <a:fillRect/>
          </a:stretch>
        </p:blipFill>
        <p:spPr>
          <a:xfrm>
            <a:off x="3988152" y="3204650"/>
            <a:ext cx="4433951" cy="3325501"/>
          </a:xfrm>
          <a:prstGeom prst="rect">
            <a:avLst/>
          </a:prstGeom>
          <a:noFill/>
          <a:ln>
            <a:noFill/>
          </a:ln>
          <a:effectLst>
            <a:outerShdw blurRad="414338" dist="238125" dir="5400000" algn="bl" rotWithShape="0">
              <a:srgbClr val="0B5394">
                <a:alpha val="50000"/>
              </a:srgbClr>
            </a:outerShdw>
          </a:effectLst>
        </p:spPr>
      </p:pic>
      <p:sp>
        <p:nvSpPr>
          <p:cNvPr id="715" name="Google Shape;715;p1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19"/>
        <p:cNvGrpSpPr/>
        <p:nvPr/>
      </p:nvGrpSpPr>
      <p:grpSpPr>
        <a:xfrm>
          <a:off x="0" y="0"/>
          <a:ext cx="0" cy="0"/>
          <a:chOff x="0" y="0"/>
          <a:chExt cx="0" cy="0"/>
        </a:xfrm>
      </p:grpSpPr>
      <p:sp>
        <p:nvSpPr>
          <p:cNvPr id="720" name="Google Shape;720;g1583d6efcf7_0_149"/>
          <p:cNvSpPr txBox="1">
            <a:spLocks noGrp="1"/>
          </p:cNvSpPr>
          <p:nvPr>
            <p:ph type="body" idx="1"/>
          </p:nvPr>
        </p:nvSpPr>
        <p:spPr>
          <a:xfrm>
            <a:off x="7909560" y="3218765"/>
            <a:ext cx="3897600" cy="2286000"/>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SzPts val="1600"/>
              <a:buAutoNum type="arabicPeriod"/>
            </a:pPr>
            <a:br>
              <a:rPr lang="en-US">
                <a:solidFill>
                  <a:srgbClr val="FF0000"/>
                </a:solidFill>
              </a:rPr>
            </a:br>
            <a:br>
              <a:rPr lang="en-US">
                <a:solidFill>
                  <a:srgbClr val="FF0000"/>
                </a:solidFill>
              </a:rPr>
            </a:br>
            <a:endParaRPr>
              <a:solidFill>
                <a:srgbClr val="FF0000"/>
              </a:solidFill>
            </a:endParaRPr>
          </a:p>
        </p:txBody>
      </p:sp>
      <p:sp>
        <p:nvSpPr>
          <p:cNvPr id="721" name="Google Shape;721;g1583d6efcf7_0_149"/>
          <p:cNvSpPr txBox="1">
            <a:spLocks noGrp="1"/>
          </p:cNvSpPr>
          <p:nvPr>
            <p:ph type="title"/>
          </p:nvPr>
        </p:nvSpPr>
        <p:spPr>
          <a:xfrm>
            <a:off x="7909550" y="576074"/>
            <a:ext cx="3657600" cy="1424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#3 Fencing at north end of Burgundy</a:t>
            </a:r>
            <a:endParaRPr/>
          </a:p>
        </p:txBody>
      </p:sp>
      <p:pic>
        <p:nvPicPr>
          <p:cNvPr id="722" name="Google Shape;722;g1583d6efcf7_0_149"/>
          <p:cNvPicPr preferRelativeResize="0"/>
          <p:nvPr/>
        </p:nvPicPr>
        <p:blipFill rotWithShape="1">
          <a:blip r:embed="rId3">
            <a:alphaModFix/>
          </a:blip>
          <a:srcRect l="25272" b="32235"/>
          <a:stretch/>
        </p:blipFill>
        <p:spPr>
          <a:xfrm>
            <a:off x="631675" y="451150"/>
            <a:ext cx="4617124" cy="3140198"/>
          </a:xfrm>
          <a:prstGeom prst="rect">
            <a:avLst/>
          </a:prstGeom>
          <a:noFill/>
          <a:ln>
            <a:noFill/>
          </a:ln>
          <a:effectLst>
            <a:outerShdw blurRad="400050" dist="266700" dir="5400000" algn="bl" rotWithShape="0">
              <a:srgbClr val="0B5394">
                <a:alpha val="50000"/>
              </a:srgbClr>
            </a:outerShdw>
          </a:effectLst>
        </p:spPr>
      </p:pic>
      <p:pic>
        <p:nvPicPr>
          <p:cNvPr id="723" name="Google Shape;723;g1583d6efcf7_0_149"/>
          <p:cNvPicPr preferRelativeResize="0"/>
          <p:nvPr/>
        </p:nvPicPr>
        <p:blipFill rotWithShape="1">
          <a:blip r:embed="rId4">
            <a:alphaModFix/>
          </a:blip>
          <a:srcRect l="10474" t="14914" b="33333"/>
          <a:stretch/>
        </p:blipFill>
        <p:spPr>
          <a:xfrm>
            <a:off x="1879925" y="3068000"/>
            <a:ext cx="8186476" cy="3549350"/>
          </a:xfrm>
          <a:prstGeom prst="rect">
            <a:avLst/>
          </a:prstGeom>
          <a:noFill/>
          <a:ln>
            <a:noFill/>
          </a:ln>
          <a:effectLst>
            <a:outerShdw blurRad="385763" dist="247650" dir="5400000" algn="bl" rotWithShape="0">
              <a:srgbClr val="0B5394">
                <a:alpha val="50000"/>
              </a:srgbClr>
            </a:outerShdw>
          </a:effectLst>
        </p:spPr>
      </p:pic>
      <p:sp>
        <p:nvSpPr>
          <p:cNvPr id="724" name="Google Shape;724;g1583d6efcf7_0_14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28"/>
        <p:cNvGrpSpPr/>
        <p:nvPr/>
      </p:nvGrpSpPr>
      <p:grpSpPr>
        <a:xfrm>
          <a:off x="0" y="0"/>
          <a:ext cx="0" cy="0"/>
          <a:chOff x="0" y="0"/>
          <a:chExt cx="0" cy="0"/>
        </a:xfrm>
      </p:grpSpPr>
      <p:sp>
        <p:nvSpPr>
          <p:cNvPr id="729" name="Google Shape;729;g155388caea7_1_28"/>
          <p:cNvSpPr txBox="1">
            <a:spLocks noGrp="1"/>
          </p:cNvSpPr>
          <p:nvPr>
            <p:ph type="title"/>
          </p:nvPr>
        </p:nvSpPr>
        <p:spPr>
          <a:xfrm>
            <a:off x="7909550" y="576075"/>
            <a:ext cx="4046700" cy="1288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#4 Remove Dead Trees</a:t>
            </a:r>
            <a:endParaRPr/>
          </a:p>
        </p:txBody>
      </p:sp>
      <p:pic>
        <p:nvPicPr>
          <p:cNvPr id="730" name="Google Shape;730;g155388caea7_1_28"/>
          <p:cNvPicPr preferRelativeResize="0"/>
          <p:nvPr/>
        </p:nvPicPr>
        <p:blipFill rotWithShape="1">
          <a:blip r:embed="rId3">
            <a:alphaModFix/>
          </a:blip>
          <a:srcRect l="54555"/>
          <a:stretch/>
        </p:blipFill>
        <p:spPr>
          <a:xfrm>
            <a:off x="1759656" y="317850"/>
            <a:ext cx="3455852" cy="5703575"/>
          </a:xfrm>
          <a:prstGeom prst="rect">
            <a:avLst/>
          </a:prstGeom>
          <a:noFill/>
          <a:ln>
            <a:noFill/>
          </a:ln>
          <a:effectLst>
            <a:outerShdw blurRad="314325" dist="209550" dir="5400000" algn="bl" rotWithShape="0">
              <a:srgbClr val="3D85C6">
                <a:alpha val="50000"/>
              </a:srgbClr>
            </a:outerShdw>
          </a:effectLst>
        </p:spPr>
      </p:pic>
      <p:sp>
        <p:nvSpPr>
          <p:cNvPr id="731" name="Google Shape;731;g155388caea7_1_2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35"/>
        <p:cNvGrpSpPr/>
        <p:nvPr/>
      </p:nvGrpSpPr>
      <p:grpSpPr>
        <a:xfrm>
          <a:off x="0" y="0"/>
          <a:ext cx="0" cy="0"/>
          <a:chOff x="0" y="0"/>
          <a:chExt cx="0" cy="0"/>
        </a:xfrm>
      </p:grpSpPr>
      <p:pic>
        <p:nvPicPr>
          <p:cNvPr id="736" name="Google Shape;736;g1583d6efcf7_0_89"/>
          <p:cNvPicPr preferRelativeResize="0"/>
          <p:nvPr/>
        </p:nvPicPr>
        <p:blipFill>
          <a:blip r:embed="rId3">
            <a:alphaModFix/>
          </a:blip>
          <a:stretch>
            <a:fillRect/>
          </a:stretch>
        </p:blipFill>
        <p:spPr>
          <a:xfrm>
            <a:off x="0" y="0"/>
            <a:ext cx="7664825" cy="6897951"/>
          </a:xfrm>
          <a:prstGeom prst="rect">
            <a:avLst/>
          </a:prstGeom>
          <a:noFill/>
          <a:ln>
            <a:noFill/>
          </a:ln>
        </p:spPr>
      </p:pic>
      <p:sp>
        <p:nvSpPr>
          <p:cNvPr id="737" name="Google Shape;737;g1583d6efcf7_0_89"/>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#5 Holiday Lights</a:t>
            </a:r>
            <a:endParaRPr/>
          </a:p>
        </p:txBody>
      </p:sp>
      <p:sp>
        <p:nvSpPr>
          <p:cNvPr id="738" name="Google Shape;738;g1583d6efcf7_0_8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
          <p:cNvSpPr txBox="1">
            <a:spLocks noGrp="1"/>
          </p:cNvSpPr>
          <p:nvPr>
            <p:ph type="title"/>
          </p:nvPr>
        </p:nvSpPr>
        <p:spPr>
          <a:xfrm>
            <a:off x="1185875" y="421727"/>
            <a:ext cx="9601200" cy="493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43E27"/>
              </a:buClr>
              <a:buSzPct val="100000"/>
              <a:buFont typeface="Arial"/>
              <a:buNone/>
            </a:pPr>
            <a:r>
              <a:rPr lang="en-US">
                <a:solidFill>
                  <a:srgbClr val="1155CC"/>
                </a:solidFill>
              </a:rPr>
              <a:t>2022 Annual Meeting Agenda</a:t>
            </a:r>
            <a:endParaRPr>
              <a:solidFill>
                <a:srgbClr val="1155CC"/>
              </a:solidFill>
            </a:endParaRPr>
          </a:p>
        </p:txBody>
      </p:sp>
      <p:sp>
        <p:nvSpPr>
          <p:cNvPr id="526" name="Google Shape;526;p2"/>
          <p:cNvSpPr txBox="1">
            <a:spLocks noGrp="1"/>
          </p:cNvSpPr>
          <p:nvPr>
            <p:ph type="body" idx="1"/>
          </p:nvPr>
        </p:nvSpPr>
        <p:spPr>
          <a:xfrm>
            <a:off x="1295400" y="915525"/>
            <a:ext cx="9601200" cy="5275200"/>
          </a:xfrm>
          <a:prstGeom prst="rect">
            <a:avLst/>
          </a:prstGeom>
          <a:noFill/>
          <a:ln>
            <a:noFill/>
          </a:ln>
        </p:spPr>
        <p:txBody>
          <a:bodyPr spcFirstLastPara="1" wrap="square" lIns="91425" tIns="45700" rIns="91425" bIns="45700" anchor="t" anchorCtr="0">
            <a:noAutofit/>
          </a:bodyPr>
          <a:lstStyle/>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Call Meeting to Order</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Establish Quorum &amp; Proof of Notice</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Minutes of 2021 Annual Meeting</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Power Point Presentation</a:t>
            </a:r>
            <a:endParaRPr sz="1650">
              <a:latin typeface="Times New Roman"/>
              <a:ea typeface="Times New Roman"/>
              <a:cs typeface="Times New Roman"/>
              <a:sym typeface="Times New Roman"/>
            </a:endParaRPr>
          </a:p>
          <a:p>
            <a:pPr marL="914400" lvl="1" indent="-333375" algn="l" rtl="0">
              <a:lnSpc>
                <a:spcPct val="115000"/>
              </a:lnSpc>
              <a:spcBef>
                <a:spcPts val="0"/>
              </a:spcBef>
              <a:spcAft>
                <a:spcPts val="0"/>
              </a:spcAft>
              <a:buSzPts val="1650"/>
              <a:buFont typeface="Times New Roman"/>
              <a:buChar char="▪"/>
            </a:pPr>
            <a:r>
              <a:rPr lang="en-US" sz="1650">
                <a:latin typeface="Times New Roman"/>
                <a:ea typeface="Times New Roman"/>
                <a:cs typeface="Times New Roman"/>
                <a:sym typeface="Times New Roman"/>
              </a:rPr>
              <a:t>Financial Report</a:t>
            </a:r>
            <a:endParaRPr sz="1650">
              <a:latin typeface="Times New Roman"/>
              <a:ea typeface="Times New Roman"/>
              <a:cs typeface="Times New Roman"/>
              <a:sym typeface="Times New Roman"/>
            </a:endParaRPr>
          </a:p>
          <a:p>
            <a:pPr marL="914400" lvl="1" indent="-333375" algn="l" rtl="0">
              <a:lnSpc>
                <a:spcPct val="115000"/>
              </a:lnSpc>
              <a:spcBef>
                <a:spcPts val="0"/>
              </a:spcBef>
              <a:spcAft>
                <a:spcPts val="0"/>
              </a:spcAft>
              <a:buSzPts val="1650"/>
              <a:buFont typeface="Times New Roman"/>
              <a:buChar char="▪"/>
            </a:pPr>
            <a:r>
              <a:rPr lang="en-US" sz="1650">
                <a:latin typeface="Times New Roman"/>
                <a:ea typeface="Times New Roman"/>
                <a:cs typeface="Times New Roman"/>
                <a:sym typeface="Times New Roman"/>
              </a:rPr>
              <a:t>Introduce Board</a:t>
            </a:r>
            <a:endParaRPr sz="1650">
              <a:latin typeface="Times New Roman"/>
              <a:ea typeface="Times New Roman"/>
              <a:cs typeface="Times New Roman"/>
              <a:sym typeface="Times New Roman"/>
            </a:endParaRPr>
          </a:p>
          <a:p>
            <a:pPr marL="914400" lvl="1" indent="-333375" algn="l" rtl="0">
              <a:lnSpc>
                <a:spcPct val="115000"/>
              </a:lnSpc>
              <a:spcBef>
                <a:spcPts val="0"/>
              </a:spcBef>
              <a:spcAft>
                <a:spcPts val="0"/>
              </a:spcAft>
              <a:buSzPts val="1650"/>
              <a:buFont typeface="Times New Roman"/>
              <a:buChar char="▪"/>
            </a:pPr>
            <a:r>
              <a:rPr lang="en-US" sz="1650">
                <a:latin typeface="Times New Roman"/>
                <a:ea typeface="Times New Roman"/>
                <a:cs typeface="Times New Roman"/>
                <a:sym typeface="Times New Roman"/>
              </a:rPr>
              <a:t>Treasurer’s Report</a:t>
            </a:r>
            <a:endParaRPr sz="1650">
              <a:latin typeface="Times New Roman"/>
              <a:ea typeface="Times New Roman"/>
              <a:cs typeface="Times New Roman"/>
              <a:sym typeface="Times New Roman"/>
            </a:endParaRPr>
          </a:p>
          <a:p>
            <a:pPr marL="914400" lvl="1" indent="-333375" algn="l" rtl="0">
              <a:lnSpc>
                <a:spcPct val="115000"/>
              </a:lnSpc>
              <a:spcBef>
                <a:spcPts val="0"/>
              </a:spcBef>
              <a:spcAft>
                <a:spcPts val="0"/>
              </a:spcAft>
              <a:buSzPts val="1650"/>
              <a:buFont typeface="Times New Roman"/>
              <a:buChar char="▪"/>
            </a:pPr>
            <a:r>
              <a:rPr lang="en-US" sz="1650">
                <a:latin typeface="Times New Roman"/>
                <a:ea typeface="Times New Roman"/>
                <a:cs typeface="Times New Roman"/>
                <a:sym typeface="Times New Roman"/>
              </a:rPr>
              <a:t>2022 Accomplishments</a:t>
            </a:r>
            <a:endParaRPr sz="1650">
              <a:latin typeface="Times New Roman"/>
              <a:ea typeface="Times New Roman"/>
              <a:cs typeface="Times New Roman"/>
              <a:sym typeface="Times New Roman"/>
            </a:endParaRPr>
          </a:p>
          <a:p>
            <a:pPr marL="914400" lvl="1" indent="-333375" algn="l" rtl="0">
              <a:lnSpc>
                <a:spcPct val="115000"/>
              </a:lnSpc>
              <a:spcBef>
                <a:spcPts val="0"/>
              </a:spcBef>
              <a:spcAft>
                <a:spcPts val="0"/>
              </a:spcAft>
              <a:buSzPts val="1650"/>
              <a:buFont typeface="Times New Roman"/>
              <a:buChar char="▪"/>
            </a:pPr>
            <a:r>
              <a:rPr lang="en-US" sz="1650">
                <a:latin typeface="Times New Roman"/>
                <a:ea typeface="Times New Roman"/>
                <a:cs typeface="Times New Roman"/>
                <a:sym typeface="Times New Roman"/>
              </a:rPr>
              <a:t>2023 Goals</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Governing Documents</a:t>
            </a:r>
            <a:endParaRPr sz="1650">
              <a:latin typeface="Times New Roman"/>
              <a:ea typeface="Times New Roman"/>
              <a:cs typeface="Times New Roman"/>
              <a:sym typeface="Times New Roman"/>
            </a:endParaRPr>
          </a:p>
          <a:p>
            <a:pPr marL="914400" lvl="1" indent="-333375" algn="l" rtl="0">
              <a:lnSpc>
                <a:spcPct val="115000"/>
              </a:lnSpc>
              <a:spcBef>
                <a:spcPts val="0"/>
              </a:spcBef>
              <a:spcAft>
                <a:spcPts val="0"/>
              </a:spcAft>
              <a:buSzPts val="1650"/>
              <a:buFont typeface="Times New Roman"/>
              <a:buChar char="▪"/>
            </a:pPr>
            <a:r>
              <a:rPr lang="en-US" sz="1650">
                <a:latin typeface="Times New Roman"/>
                <a:ea typeface="Times New Roman"/>
                <a:cs typeface="Times New Roman"/>
                <a:sym typeface="Times New Roman"/>
              </a:rPr>
              <a:t>Bylaw Revisions</a:t>
            </a:r>
            <a:endParaRPr sz="1650">
              <a:latin typeface="Times New Roman"/>
              <a:ea typeface="Times New Roman"/>
              <a:cs typeface="Times New Roman"/>
              <a:sym typeface="Times New Roman"/>
            </a:endParaRPr>
          </a:p>
          <a:p>
            <a:pPr marL="914400" lvl="1" indent="-323532" algn="l" rtl="0">
              <a:lnSpc>
                <a:spcPct val="115000"/>
              </a:lnSpc>
              <a:spcBef>
                <a:spcPts val="0"/>
              </a:spcBef>
              <a:spcAft>
                <a:spcPts val="0"/>
              </a:spcAft>
              <a:buSzPts val="1495"/>
              <a:buFont typeface="Times New Roman"/>
              <a:buChar char="▪"/>
            </a:pPr>
            <a:r>
              <a:rPr lang="en-US" sz="1650">
                <a:latin typeface="Times New Roman"/>
                <a:ea typeface="Times New Roman"/>
                <a:cs typeface="Times New Roman"/>
                <a:sym typeface="Times New Roman"/>
              </a:rPr>
              <a:t>Covenants, Conditions, and Restrictions Revisions</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Call for Questions/Input from Homeowners</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Introduction of Candidates &amp; Nominations from the Floor</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Election of Board of Directors</a:t>
            </a:r>
            <a:endParaRPr sz="165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a:latin typeface="Times New Roman"/>
                <a:ea typeface="Times New Roman"/>
                <a:cs typeface="Times New Roman"/>
                <a:sym typeface="Times New Roman"/>
              </a:rPr>
              <a:t>Volunteer Recruitment </a:t>
            </a:r>
            <a:endParaRPr sz="1650">
              <a:latin typeface="Times New Roman"/>
              <a:ea typeface="Times New Roman"/>
              <a:cs typeface="Times New Roman"/>
              <a:sym typeface="Times New Roman"/>
            </a:endParaRPr>
          </a:p>
          <a:p>
            <a:pPr marL="228600" lvl="0" indent="-196532" algn="l" rtl="0">
              <a:lnSpc>
                <a:spcPct val="115000"/>
              </a:lnSpc>
              <a:spcBef>
                <a:spcPts val="0"/>
              </a:spcBef>
              <a:spcAft>
                <a:spcPts val="0"/>
              </a:spcAft>
              <a:buClr>
                <a:srgbClr val="0B5394"/>
              </a:buClr>
              <a:buSzPts val="1495"/>
              <a:buFont typeface="Times New Roman"/>
              <a:buChar char="▪"/>
            </a:pPr>
            <a:r>
              <a:rPr lang="en-US" sz="1650">
                <a:latin typeface="Times New Roman"/>
                <a:ea typeface="Times New Roman"/>
                <a:cs typeface="Times New Roman"/>
                <a:sym typeface="Times New Roman"/>
              </a:rPr>
              <a:t>Election Results</a:t>
            </a:r>
            <a:endParaRPr sz="1650">
              <a:latin typeface="Times New Roman"/>
              <a:ea typeface="Times New Roman"/>
              <a:cs typeface="Times New Roman"/>
              <a:sym typeface="Times New Roman"/>
            </a:endParaRPr>
          </a:p>
          <a:p>
            <a:pPr marL="228600" lvl="0" indent="-196532" algn="l" rtl="0">
              <a:lnSpc>
                <a:spcPct val="115000"/>
              </a:lnSpc>
              <a:spcBef>
                <a:spcPts val="0"/>
              </a:spcBef>
              <a:spcAft>
                <a:spcPts val="0"/>
              </a:spcAft>
              <a:buClr>
                <a:srgbClr val="0B5394"/>
              </a:buClr>
              <a:buSzPts val="1495"/>
              <a:buFont typeface="Times New Roman"/>
              <a:buChar char="▪"/>
            </a:pPr>
            <a:r>
              <a:rPr lang="en-US" sz="1650">
                <a:latin typeface="Times New Roman"/>
                <a:ea typeface="Times New Roman"/>
                <a:cs typeface="Times New Roman"/>
                <a:sym typeface="Times New Roman"/>
              </a:rPr>
              <a:t>Close Meeting</a:t>
            </a:r>
            <a:endParaRPr sz="1650">
              <a:latin typeface="Times New Roman"/>
              <a:ea typeface="Times New Roman"/>
              <a:cs typeface="Times New Roman"/>
              <a:sym typeface="Times New Roman"/>
            </a:endParaRPr>
          </a:p>
        </p:txBody>
      </p:sp>
      <p:sp>
        <p:nvSpPr>
          <p:cNvPr id="527" name="Google Shape;527;p2"/>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42"/>
        <p:cNvGrpSpPr/>
        <p:nvPr/>
      </p:nvGrpSpPr>
      <p:grpSpPr>
        <a:xfrm>
          <a:off x="0" y="0"/>
          <a:ext cx="0" cy="0"/>
          <a:chOff x="0" y="0"/>
          <a:chExt cx="0" cy="0"/>
        </a:xfrm>
      </p:grpSpPr>
      <p:sp>
        <p:nvSpPr>
          <p:cNvPr id="743" name="Google Shape;743;p16"/>
          <p:cNvSpPr txBox="1">
            <a:spLocks noGrp="1"/>
          </p:cNvSpPr>
          <p:nvPr>
            <p:ph type="title"/>
          </p:nvPr>
        </p:nvSpPr>
        <p:spPr>
          <a:xfrm>
            <a:off x="7909550" y="576074"/>
            <a:ext cx="3657600" cy="1272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#6 Social Gatherings</a:t>
            </a:r>
            <a:endParaRPr/>
          </a:p>
        </p:txBody>
      </p:sp>
      <p:sp>
        <p:nvSpPr>
          <p:cNvPr id="744" name="Google Shape;744;p16"/>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sp>
        <p:nvSpPr>
          <p:cNvPr id="745" name="Google Shape;745;p16"/>
          <p:cNvSpPr txBox="1">
            <a:spLocks noGrp="1"/>
          </p:cNvSpPr>
          <p:nvPr>
            <p:ph type="title"/>
          </p:nvPr>
        </p:nvSpPr>
        <p:spPr>
          <a:xfrm>
            <a:off x="7979825" y="3018825"/>
            <a:ext cx="3657600" cy="190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ct val="108333"/>
              <a:buFont typeface="Arial"/>
              <a:buNone/>
            </a:pPr>
            <a:r>
              <a:rPr lang="en-US" sz="2400" i="1">
                <a:latin typeface="Times New Roman"/>
                <a:ea typeface="Times New Roman"/>
                <a:cs typeface="Times New Roman"/>
                <a:sym typeface="Times New Roman"/>
              </a:rPr>
              <a:t>Fall Fest </a:t>
            </a:r>
            <a:endParaRPr sz="2400" i="1">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lt1"/>
              </a:buClr>
              <a:buSzPct val="108333"/>
              <a:buFont typeface="Arial"/>
              <a:buNone/>
            </a:pPr>
            <a:r>
              <a:rPr lang="en-US" sz="2400" i="1">
                <a:latin typeface="Times New Roman"/>
                <a:ea typeface="Times New Roman"/>
                <a:cs typeface="Times New Roman"/>
                <a:sym typeface="Times New Roman"/>
              </a:rPr>
              <a:t>Pumpkin Painting Contest  to October 22nd at the Playground Park</a:t>
            </a:r>
            <a:endParaRPr sz="2400" i="1">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lt1"/>
              </a:buClr>
              <a:buSzPct val="108333"/>
              <a:buFont typeface="Arial"/>
              <a:buNone/>
            </a:pPr>
            <a:endParaRPr sz="2400" i="1">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lt1"/>
              </a:buClr>
              <a:buSzPct val="108333"/>
              <a:buFont typeface="Arial"/>
              <a:buNone/>
            </a:pPr>
            <a:endParaRPr sz="2400" i="1">
              <a:latin typeface="Times New Roman"/>
              <a:ea typeface="Times New Roman"/>
              <a:cs typeface="Times New Roman"/>
              <a:sym typeface="Times New Roman"/>
            </a:endParaRPr>
          </a:p>
        </p:txBody>
      </p:sp>
      <p:pic>
        <p:nvPicPr>
          <p:cNvPr id="746" name="Google Shape;746;p16"/>
          <p:cNvPicPr preferRelativeResize="0"/>
          <p:nvPr/>
        </p:nvPicPr>
        <p:blipFill rotWithShape="1">
          <a:blip r:embed="rId3">
            <a:alphaModFix/>
          </a:blip>
          <a:srcRect l="9304" r="42458" b="50514"/>
          <a:stretch/>
        </p:blipFill>
        <p:spPr>
          <a:xfrm>
            <a:off x="3449550" y="1286725"/>
            <a:ext cx="3297049" cy="2737725"/>
          </a:xfrm>
          <a:prstGeom prst="rect">
            <a:avLst/>
          </a:prstGeom>
          <a:noFill/>
          <a:ln>
            <a:noFill/>
          </a:ln>
        </p:spPr>
      </p:pic>
      <p:pic>
        <p:nvPicPr>
          <p:cNvPr id="747" name="Google Shape;747;p16"/>
          <p:cNvPicPr preferRelativeResize="0"/>
          <p:nvPr/>
        </p:nvPicPr>
        <p:blipFill rotWithShape="1">
          <a:blip r:embed="rId4">
            <a:alphaModFix/>
          </a:blip>
          <a:srcRect t="43112" r="60784" b="12409"/>
          <a:stretch/>
        </p:blipFill>
        <p:spPr>
          <a:xfrm>
            <a:off x="1918225" y="2946788"/>
            <a:ext cx="2982301" cy="2737725"/>
          </a:xfrm>
          <a:prstGeom prst="rect">
            <a:avLst/>
          </a:prstGeom>
          <a:noFill/>
          <a:ln>
            <a:noFill/>
          </a:ln>
        </p:spPr>
      </p:pic>
      <p:pic>
        <p:nvPicPr>
          <p:cNvPr id="748" name="Google Shape;748;p16"/>
          <p:cNvPicPr preferRelativeResize="0"/>
          <p:nvPr/>
        </p:nvPicPr>
        <p:blipFill rotWithShape="1">
          <a:blip r:embed="rId5">
            <a:alphaModFix/>
          </a:blip>
          <a:srcRect l="51107" b="38931"/>
          <a:stretch/>
        </p:blipFill>
        <p:spPr>
          <a:xfrm>
            <a:off x="1003024" y="275600"/>
            <a:ext cx="3179974" cy="3214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#7 Board and Committee Training</a:t>
            </a:r>
            <a:endParaRPr/>
          </a:p>
        </p:txBody>
      </p:sp>
      <p:sp>
        <p:nvSpPr>
          <p:cNvPr id="754" name="Google Shape;754;g1583d6efcf7_0_15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pic>
        <p:nvPicPr>
          <p:cNvPr id="755" name="Google Shape;755;g1583d6efcf7_0_155"/>
          <p:cNvPicPr preferRelativeResize="0"/>
          <p:nvPr/>
        </p:nvPicPr>
        <p:blipFill>
          <a:blip r:embed="rId3">
            <a:alphaModFix/>
          </a:blip>
          <a:stretch>
            <a:fillRect/>
          </a:stretch>
        </p:blipFill>
        <p:spPr>
          <a:xfrm>
            <a:off x="758750" y="832503"/>
            <a:ext cx="5918775" cy="4794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59"/>
        <p:cNvGrpSpPr/>
        <p:nvPr/>
      </p:nvGrpSpPr>
      <p:grpSpPr>
        <a:xfrm>
          <a:off x="0" y="0"/>
          <a:ext cx="0" cy="0"/>
          <a:chOff x="0" y="0"/>
          <a:chExt cx="0" cy="0"/>
        </a:xfrm>
      </p:grpSpPr>
      <p:sp>
        <p:nvSpPr>
          <p:cNvPr id="760" name="Google Shape;760;g1583d6efcf7_0_160"/>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#8 Recruit Volunteers </a:t>
            </a:r>
            <a:endParaRPr/>
          </a:p>
        </p:txBody>
      </p:sp>
      <p:sp>
        <p:nvSpPr>
          <p:cNvPr id="761" name="Google Shape;761;g1583d6efcf7_0_160"/>
          <p:cNvSpPr txBox="1"/>
          <p:nvPr/>
        </p:nvSpPr>
        <p:spPr>
          <a:xfrm>
            <a:off x="827175" y="1334350"/>
            <a:ext cx="6376800" cy="3570900"/>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200" b="1">
                <a:latin typeface="Times New Roman"/>
                <a:ea typeface="Times New Roman"/>
                <a:cs typeface="Times New Roman"/>
                <a:sym typeface="Times New Roman"/>
              </a:rPr>
              <a:t>Board Members</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New Bylaws will allow for 2 more Board Members </a:t>
            </a:r>
            <a:endParaRPr sz="2200" i="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The first two new ones will be by appointment</a:t>
            </a:r>
            <a:endParaRPr sz="2200" i="1">
              <a:latin typeface="Times New Roman"/>
              <a:ea typeface="Times New Roman"/>
              <a:cs typeface="Times New Roman"/>
              <a:sym typeface="Times New Roman"/>
            </a:endParaRPr>
          </a:p>
          <a:p>
            <a:pPr marL="0" lvl="0" indent="0" algn="l" rtl="0">
              <a:spcBef>
                <a:spcPts val="0"/>
              </a:spcBef>
              <a:spcAft>
                <a:spcPts val="0"/>
              </a:spcAft>
              <a:buNone/>
            </a:pPr>
            <a:endParaRPr sz="2200">
              <a:latin typeface="Times New Roman"/>
              <a:ea typeface="Times New Roman"/>
              <a:cs typeface="Times New Roman"/>
              <a:sym typeface="Times New Roman"/>
            </a:endParaRPr>
          </a:p>
          <a:p>
            <a:pPr marL="0" lvl="0" indent="0" algn="l" rtl="0">
              <a:spcBef>
                <a:spcPts val="0"/>
              </a:spcBef>
              <a:spcAft>
                <a:spcPts val="0"/>
              </a:spcAft>
              <a:buNone/>
            </a:pPr>
            <a:r>
              <a:rPr lang="en-US" sz="2200" b="1">
                <a:latin typeface="Times New Roman"/>
                <a:ea typeface="Times New Roman"/>
                <a:cs typeface="Times New Roman"/>
                <a:sym typeface="Times New Roman"/>
              </a:rPr>
              <a:t>Committees</a:t>
            </a:r>
            <a:endParaRPr sz="2200" b="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Nominating Committee</a:t>
            </a:r>
            <a:endParaRPr sz="2200" i="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Architectural Control Committee</a:t>
            </a:r>
            <a:endParaRPr sz="2200" i="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Compliance Committee</a:t>
            </a:r>
            <a:endParaRPr sz="2200" i="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Social &amp; Events Committee</a:t>
            </a:r>
            <a:endParaRPr sz="2200" i="1">
              <a:latin typeface="Times New Roman"/>
              <a:ea typeface="Times New Roman"/>
              <a:cs typeface="Times New Roman"/>
              <a:sym typeface="Times New Roman"/>
            </a:endParaRPr>
          </a:p>
          <a:p>
            <a:pPr marL="0" lvl="0" indent="0" algn="l" rtl="0">
              <a:spcBef>
                <a:spcPts val="0"/>
              </a:spcBef>
              <a:spcAft>
                <a:spcPts val="0"/>
              </a:spcAft>
              <a:buNone/>
            </a:pPr>
            <a:r>
              <a:rPr lang="en-US" sz="2200" i="1">
                <a:latin typeface="Times New Roman"/>
                <a:ea typeface="Times New Roman"/>
                <a:cs typeface="Times New Roman"/>
                <a:sym typeface="Times New Roman"/>
              </a:rPr>
              <a:t>Landscape Committee</a:t>
            </a:r>
            <a:endParaRPr sz="2200" i="1">
              <a:latin typeface="Times New Roman"/>
              <a:ea typeface="Times New Roman"/>
              <a:cs typeface="Times New Roman"/>
              <a:sym typeface="Times New Roman"/>
            </a:endParaRPr>
          </a:p>
        </p:txBody>
      </p:sp>
      <p:sp>
        <p:nvSpPr>
          <p:cNvPr id="762" name="Google Shape;762;g1583d6efcf7_0_160"/>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6"/>
        <p:cNvGrpSpPr/>
        <p:nvPr/>
      </p:nvGrpSpPr>
      <p:grpSpPr>
        <a:xfrm>
          <a:off x="0" y="0"/>
          <a:ext cx="0" cy="0"/>
          <a:chOff x="0" y="0"/>
          <a:chExt cx="0" cy="0"/>
        </a:xfrm>
      </p:grpSpPr>
      <p:sp>
        <p:nvSpPr>
          <p:cNvPr id="767" name="Google Shape;767;g1583d6efcf7_0_120"/>
          <p:cNvSpPr txBox="1">
            <a:spLocks noGrp="1"/>
          </p:cNvSpPr>
          <p:nvPr>
            <p:ph type="title"/>
          </p:nvPr>
        </p:nvSpPr>
        <p:spPr>
          <a:xfrm>
            <a:off x="1295400" y="336371"/>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Revisions to HOA Documents</a:t>
            </a:r>
            <a:endParaRPr>
              <a:solidFill>
                <a:srgbClr val="0B5394"/>
              </a:solidFill>
            </a:endParaRPr>
          </a:p>
        </p:txBody>
      </p:sp>
      <p:sp>
        <p:nvSpPr>
          <p:cNvPr id="768" name="Google Shape;768;g1583d6efcf7_0_120"/>
          <p:cNvSpPr txBox="1"/>
          <p:nvPr/>
        </p:nvSpPr>
        <p:spPr>
          <a:xfrm>
            <a:off x="2472910" y="2425223"/>
            <a:ext cx="8423689" cy="2400627"/>
          </a:xfrm>
          <a:prstGeom prst="rect">
            <a:avLst/>
          </a:prstGeom>
          <a:solidFill>
            <a:srgbClr val="0B5394"/>
          </a:solidFill>
          <a:ln>
            <a:noFill/>
          </a:ln>
        </p:spPr>
        <p:txBody>
          <a:bodyPr spcFirstLastPara="1" wrap="square" lIns="91425" tIns="91425" rIns="91425" bIns="91425" anchor="t" anchorCtr="0">
            <a:spAutoFit/>
          </a:bodyPr>
          <a:lstStyle/>
          <a:p>
            <a:pPr marL="457200" lvl="0" indent="-457200" algn="l" rtl="0">
              <a:lnSpc>
                <a:spcPct val="200000"/>
              </a:lnSpc>
              <a:spcBef>
                <a:spcPts val="0"/>
              </a:spcBef>
              <a:spcAft>
                <a:spcPts val="0"/>
              </a:spcAft>
              <a:buClr>
                <a:schemeClr val="lt1"/>
              </a:buClr>
              <a:buSzPts val="3600"/>
              <a:buFont typeface="Times New Roman"/>
              <a:buChar char="●"/>
            </a:pPr>
            <a:r>
              <a:rPr lang="en-US" sz="3600" dirty="0">
                <a:solidFill>
                  <a:schemeClr val="lt1"/>
                </a:solidFill>
                <a:latin typeface="Times New Roman"/>
                <a:ea typeface="Times New Roman"/>
                <a:cs typeface="Times New Roman"/>
                <a:sym typeface="Times New Roman"/>
              </a:rPr>
              <a:t>Bylaws</a:t>
            </a:r>
            <a:endParaRPr sz="3600" dirty="0">
              <a:solidFill>
                <a:schemeClr val="lt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lt1"/>
              </a:buClr>
              <a:buSzPts val="3600"/>
              <a:buFont typeface="Times New Roman"/>
              <a:buChar char="●"/>
            </a:pPr>
            <a:r>
              <a:rPr lang="en-US" sz="3600" dirty="0">
                <a:solidFill>
                  <a:schemeClr val="lt1"/>
                </a:solidFill>
                <a:latin typeface="Times New Roman"/>
                <a:ea typeface="Times New Roman"/>
                <a:cs typeface="Times New Roman"/>
                <a:sym typeface="Times New Roman"/>
              </a:rPr>
              <a:t>Covenants, Conditions &amp; Restrictions</a:t>
            </a:r>
            <a:endParaRPr sz="3600" dirty="0">
              <a:solidFill>
                <a:schemeClr val="lt1"/>
              </a:solidFill>
              <a:latin typeface="Times New Roman"/>
              <a:ea typeface="Times New Roman"/>
              <a:cs typeface="Times New Roman"/>
              <a:sym typeface="Times New Roman"/>
            </a:endParaRPr>
          </a:p>
        </p:txBody>
      </p:sp>
      <p:sp>
        <p:nvSpPr>
          <p:cNvPr id="769" name="Google Shape;769;g1583d6efcf7_0_120"/>
          <p:cNvSpPr txBox="1"/>
          <p:nvPr/>
        </p:nvSpPr>
        <p:spPr>
          <a:xfrm>
            <a:off x="1815675" y="1625875"/>
            <a:ext cx="52443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700" i="1">
                <a:solidFill>
                  <a:srgbClr val="CC0000"/>
                </a:solidFill>
                <a:latin typeface="Times New Roman"/>
                <a:ea typeface="Times New Roman"/>
                <a:cs typeface="Times New Roman"/>
                <a:sym typeface="Times New Roman"/>
              </a:rPr>
              <a:t>WE NEED YOUR VOTES!</a:t>
            </a:r>
            <a:endParaRPr sz="3700" i="1">
              <a:solidFill>
                <a:srgbClr val="CC0000"/>
              </a:solidFill>
              <a:latin typeface="Times New Roman"/>
              <a:ea typeface="Times New Roman"/>
              <a:cs typeface="Times New Roman"/>
              <a:sym typeface="Times New Roman"/>
            </a:endParaRPr>
          </a:p>
        </p:txBody>
      </p:sp>
      <p:sp>
        <p:nvSpPr>
          <p:cNvPr id="770" name="Google Shape;770;g1583d6efcf7_0_120"/>
          <p:cNvSpPr txBox="1">
            <a:spLocks noGrp="1"/>
          </p:cNvSpPr>
          <p:nvPr>
            <p:ph type="title"/>
          </p:nvPr>
        </p:nvSpPr>
        <p:spPr>
          <a:xfrm>
            <a:off x="997850" y="5275375"/>
            <a:ext cx="10018500" cy="85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A43E27"/>
              </a:buClr>
              <a:buSzPts val="2880"/>
              <a:buFont typeface="Arial"/>
              <a:buNone/>
            </a:pPr>
            <a:r>
              <a:rPr lang="en-US" sz="2180" i="1">
                <a:solidFill>
                  <a:srgbClr val="0B5394"/>
                </a:solidFill>
                <a:latin typeface="Times New Roman"/>
                <a:ea typeface="Times New Roman"/>
                <a:cs typeface="Times New Roman"/>
                <a:sym typeface="Times New Roman"/>
              </a:rPr>
              <a:t>The Idaho Homeowners’ Association Act went into effect July 2022.  </a:t>
            </a:r>
            <a:endParaRPr sz="2180" i="1">
              <a:solidFill>
                <a:srgbClr val="0B5394"/>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rgbClr val="A43E27"/>
              </a:buClr>
              <a:buSzPts val="2880"/>
              <a:buFont typeface="Arial"/>
              <a:buNone/>
            </a:pPr>
            <a:r>
              <a:rPr lang="en-US" sz="2180" i="1">
                <a:solidFill>
                  <a:srgbClr val="0B5394"/>
                </a:solidFill>
                <a:latin typeface="Times New Roman"/>
                <a:ea typeface="Times New Roman"/>
                <a:cs typeface="Times New Roman"/>
                <a:sym typeface="Times New Roman"/>
              </a:rPr>
              <a:t>These changes will keep us compliant with the new statutes</a:t>
            </a:r>
            <a:endParaRPr sz="2180" i="1">
              <a:solidFill>
                <a:srgbClr val="0B5394"/>
              </a:solidFill>
              <a:latin typeface="Times New Roman"/>
              <a:ea typeface="Times New Roman"/>
              <a:cs typeface="Times New Roman"/>
              <a:sym typeface="Times New Roman"/>
            </a:endParaRPr>
          </a:p>
        </p:txBody>
      </p:sp>
      <p:sp>
        <p:nvSpPr>
          <p:cNvPr id="771" name="Google Shape;771;g1583d6efcf7_0_120"/>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fade">
                                      <p:cBhvr>
                                        <p:cTn id="7" dur="1000"/>
                                        <p:tgtEl>
                                          <p:spTgt spid="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g1583d6efcf7_0_127"/>
          <p:cNvSpPr txBox="1">
            <a:spLocks noGrp="1"/>
          </p:cNvSpPr>
          <p:nvPr>
            <p:ph type="title"/>
          </p:nvPr>
        </p:nvSpPr>
        <p:spPr>
          <a:xfrm>
            <a:off x="783375" y="302151"/>
            <a:ext cx="9601200" cy="939000"/>
          </a:xfrm>
          <a:prstGeom prst="rect">
            <a:avLst/>
          </a:prstGeom>
          <a:solidFill>
            <a:srgbClr val="0B5394"/>
          </a:solidFill>
        </p:spPr>
        <p:txBody>
          <a:bodyPr spcFirstLastPara="1" wrap="square" lIns="91425" tIns="45700" rIns="91425" bIns="45700" anchor="b" anchorCtr="0">
            <a:normAutofit/>
          </a:bodyPr>
          <a:lstStyle/>
          <a:p>
            <a:pPr marL="0" lvl="0" indent="0" algn="l" rtl="0">
              <a:spcBef>
                <a:spcPts val="0"/>
              </a:spcBef>
              <a:spcAft>
                <a:spcPts val="0"/>
              </a:spcAft>
              <a:buNone/>
            </a:pPr>
            <a:r>
              <a:rPr lang="en-US" sz="4900">
                <a:solidFill>
                  <a:schemeClr val="lt1"/>
                </a:solidFill>
                <a:latin typeface="Times New Roman"/>
                <a:ea typeface="Times New Roman"/>
                <a:cs typeface="Times New Roman"/>
                <a:sym typeface="Times New Roman"/>
              </a:rPr>
              <a:t>Bylaw Changes</a:t>
            </a:r>
            <a:endParaRPr sz="4900">
              <a:solidFill>
                <a:schemeClr val="lt1"/>
              </a:solidFill>
              <a:latin typeface="Times New Roman"/>
              <a:ea typeface="Times New Roman"/>
              <a:cs typeface="Times New Roman"/>
              <a:sym typeface="Times New Roman"/>
            </a:endParaRPr>
          </a:p>
        </p:txBody>
      </p:sp>
      <p:sp>
        <p:nvSpPr>
          <p:cNvPr id="778" name="Google Shape;778;g1583d6efcf7_0_127"/>
          <p:cNvSpPr txBox="1"/>
          <p:nvPr/>
        </p:nvSpPr>
        <p:spPr>
          <a:xfrm>
            <a:off x="543050" y="1241150"/>
            <a:ext cx="11512800" cy="4941000"/>
          </a:xfrm>
          <a:prstGeom prst="rect">
            <a:avLst/>
          </a:prstGeom>
          <a:noFill/>
          <a:ln>
            <a:noFill/>
          </a:ln>
        </p:spPr>
        <p:txBody>
          <a:bodyPr spcFirstLastPara="1" wrap="square" lIns="91425" tIns="91425" rIns="91425" bIns="91425" anchor="t" anchorCtr="0">
            <a:spAutoFit/>
          </a:bodyPr>
          <a:lstStyle/>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a)</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Removes verbiage pertaining to annexing additional properties since all lots are now built and surrounding lands are also developed.</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b)</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Removes verbiage pertaining to the developer</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c)</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Clarifies that one single family home, whether on one platted lot or more, constitutes one Unit, allowing for </a:t>
            </a:r>
            <a:r>
              <a:rPr lang="en-US" sz="1600" b="1" i="1">
                <a:solidFill>
                  <a:schemeClr val="dk2"/>
                </a:solidFill>
                <a:latin typeface="Times New Roman"/>
                <a:ea typeface="Times New Roman"/>
                <a:cs typeface="Times New Roman"/>
                <a:sym typeface="Times New Roman"/>
              </a:rPr>
              <a:t>one membership vote</a:t>
            </a:r>
            <a:r>
              <a:rPr lang="en-US" sz="1600" b="1">
                <a:solidFill>
                  <a:schemeClr val="dk2"/>
                </a:solidFill>
                <a:latin typeface="Times New Roman"/>
                <a:ea typeface="Times New Roman"/>
                <a:cs typeface="Times New Roman"/>
                <a:sym typeface="Times New Roman"/>
              </a:rPr>
              <a:t>, regardless of the number of owners of the home.</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d)</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Clarifies that the annual meeting may be set on a date in October as can be reasonably scheduled</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e)</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Defines Regular Board meetings and Executive Board meetings</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f)</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Allows for virtual attendance at meetings</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g)</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Provides for up to seven board members (ideally one from each Waterford Division)</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h)</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Provides that board members receive a waiver of their annual dues during their term of office long as they remain in good standing on the Board.</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i)</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Provides that a Board Member should serve on the board for at least one year before serving as president</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j)</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Provides that the Chairperson of the ACC Committee is a Board member</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k)</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Provides authority to impose fines and penalties for violations and non-compliance with the CC&amp;R’s</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l)</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Provides that minutes of board meetings shall be available on the HOA website once they have been approved.  Minutes from Executive sessions will not be published.</a:t>
            </a:r>
            <a:endParaRPr sz="1600" b="1">
              <a:solidFill>
                <a:schemeClr val="dk2"/>
              </a:solidFill>
              <a:latin typeface="Times New Roman"/>
              <a:ea typeface="Times New Roman"/>
              <a:cs typeface="Times New Roman"/>
              <a:sym typeface="Times New Roman"/>
            </a:endParaRPr>
          </a:p>
          <a:p>
            <a:pPr marL="457200" lvl="0" indent="-400050" algn="l" rtl="0">
              <a:lnSpc>
                <a:spcPct val="100000"/>
              </a:lnSpc>
              <a:spcBef>
                <a:spcPts val="0"/>
              </a:spcBef>
              <a:spcAft>
                <a:spcPts val="0"/>
              </a:spcAft>
              <a:buNone/>
            </a:pPr>
            <a:r>
              <a:rPr lang="en-US" sz="1600" b="1">
                <a:solidFill>
                  <a:schemeClr val="dk2"/>
                </a:solidFill>
                <a:latin typeface="Times New Roman"/>
                <a:ea typeface="Times New Roman"/>
                <a:cs typeface="Times New Roman"/>
                <a:sym typeface="Times New Roman"/>
              </a:rPr>
              <a:t>m)</a:t>
            </a:r>
            <a:r>
              <a:rPr lang="en-US" sz="1100">
                <a:solidFill>
                  <a:schemeClr val="dk2"/>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Sets the fiscal year to start on October 1</a:t>
            </a:r>
            <a:r>
              <a:rPr lang="en-US" sz="1600" b="1" baseline="30000">
                <a:solidFill>
                  <a:schemeClr val="dk2"/>
                </a:solidFill>
                <a:latin typeface="Times New Roman"/>
                <a:ea typeface="Times New Roman"/>
                <a:cs typeface="Times New Roman"/>
                <a:sym typeface="Times New Roman"/>
              </a:rPr>
              <a:t>st</a:t>
            </a:r>
            <a:r>
              <a:rPr lang="en-US" sz="1600" b="1">
                <a:solidFill>
                  <a:schemeClr val="dk2"/>
                </a:solidFill>
                <a:latin typeface="Times New Roman"/>
                <a:ea typeface="Times New Roman"/>
                <a:cs typeface="Times New Roman"/>
                <a:sym typeface="Times New Roman"/>
              </a:rPr>
              <a:t> to coincide with new Board, but for tax purposes the fiscal year is still the calendar year</a:t>
            </a:r>
            <a:endParaRPr sz="1600" b="1">
              <a:solidFill>
                <a:schemeClr val="dk2"/>
              </a:solidFill>
              <a:latin typeface="Times New Roman"/>
              <a:ea typeface="Times New Roman"/>
              <a:cs typeface="Times New Roman"/>
              <a:sym typeface="Times New Roman"/>
            </a:endParaRPr>
          </a:p>
          <a:p>
            <a:pPr marL="1428750" lvl="0" indent="-514350" algn="l" rtl="0">
              <a:spcBef>
                <a:spcPts val="0"/>
              </a:spcBef>
              <a:spcAft>
                <a:spcPts val="0"/>
              </a:spcAft>
              <a:buNone/>
            </a:pPr>
            <a:r>
              <a:rPr lang="en-US" sz="2100" b="1" i="1">
                <a:solidFill>
                  <a:srgbClr val="990000"/>
                </a:solidFill>
                <a:latin typeface="Times New Roman"/>
                <a:ea typeface="Times New Roman"/>
                <a:cs typeface="Times New Roman"/>
                <a:sym typeface="Times New Roman"/>
              </a:rPr>
              <a:t>REQUIRES 51% OF MEMBERSHIP TO VOTE APPROVING REVISIONS</a:t>
            </a:r>
            <a:endParaRPr sz="1600" b="1">
              <a:solidFill>
                <a:schemeClr val="dk2"/>
              </a:solidFill>
              <a:latin typeface="Times New Roman"/>
              <a:ea typeface="Times New Roman"/>
              <a:cs typeface="Times New Roman"/>
              <a:sym typeface="Times New Roman"/>
            </a:endParaRPr>
          </a:p>
        </p:txBody>
      </p:sp>
      <p:sp>
        <p:nvSpPr>
          <p:cNvPr id="779" name="Google Shape;779;g1583d6efcf7_0_127"/>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0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1583d6efcf7_0_133"/>
          <p:cNvSpPr txBox="1">
            <a:spLocks noGrp="1"/>
          </p:cNvSpPr>
          <p:nvPr>
            <p:ph type="title"/>
          </p:nvPr>
        </p:nvSpPr>
        <p:spPr>
          <a:xfrm>
            <a:off x="783375" y="302149"/>
            <a:ext cx="9601200" cy="1420200"/>
          </a:xfrm>
          <a:prstGeom prst="rect">
            <a:avLst/>
          </a:prstGeom>
          <a:solidFill>
            <a:srgbClr val="0B5394"/>
          </a:solidFill>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4900">
                <a:solidFill>
                  <a:schemeClr val="lt1"/>
                </a:solidFill>
                <a:latin typeface="Times New Roman"/>
                <a:ea typeface="Times New Roman"/>
                <a:cs typeface="Times New Roman"/>
                <a:sym typeface="Times New Roman"/>
              </a:rPr>
              <a:t>Covenants, Conditions, and Restrictions Changes</a:t>
            </a:r>
            <a:endParaRPr sz="4900">
              <a:solidFill>
                <a:schemeClr val="lt1"/>
              </a:solidFill>
              <a:latin typeface="Times New Roman"/>
              <a:ea typeface="Times New Roman"/>
              <a:cs typeface="Times New Roman"/>
              <a:sym typeface="Times New Roman"/>
            </a:endParaRPr>
          </a:p>
        </p:txBody>
      </p:sp>
      <p:sp>
        <p:nvSpPr>
          <p:cNvPr id="786" name="Google Shape;786;g1583d6efcf7_0_133"/>
          <p:cNvSpPr txBox="1"/>
          <p:nvPr/>
        </p:nvSpPr>
        <p:spPr>
          <a:xfrm>
            <a:off x="589600" y="1846375"/>
            <a:ext cx="11512800" cy="4771500"/>
          </a:xfrm>
          <a:prstGeom prst="rect">
            <a:avLst/>
          </a:prstGeom>
          <a:noFill/>
          <a:ln>
            <a:noFill/>
          </a:ln>
        </p:spPr>
        <p:txBody>
          <a:bodyPr spcFirstLastPara="1" wrap="square" lIns="91425" tIns="91425" rIns="91425" bIns="91425" anchor="t" anchorCtr="0">
            <a:spAutoFit/>
          </a:bodyPr>
          <a:lstStyle/>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a)</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Consolidates the CCR’s for all seven divisions into one comprehensive document</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b)</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Removes verbiage pertaining to annexing additional properties</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c)</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Provides authority to impose fines and penalties for violations and non-compliance with the CC&amp;R’s</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d)</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Clarifies the use of political signs in yards in accordance with Idaho Statute (6 weeks prior to an election until 1 week after the election)</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e)</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Clarifies the use of flags in yards in accordance with Idaho Statute</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f)</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Allows for use of exterior self-contained fire pits when attended</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g)</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Allows the Board to increase the annual assessment by not more than 10% without a majority vote of the membership</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h)</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Increases the number of Board members to seven</a:t>
            </a:r>
            <a:endParaRPr sz="1700">
              <a:solidFill>
                <a:schemeClr val="dk2"/>
              </a:solidFill>
              <a:latin typeface="Times New Roman"/>
              <a:ea typeface="Times New Roman"/>
              <a:cs typeface="Times New Roman"/>
              <a:sym typeface="Times New Roman"/>
            </a:endParaRPr>
          </a:p>
          <a:p>
            <a:pPr marL="514350" lvl="0" indent="-514350" algn="l" rtl="0">
              <a:lnSpc>
                <a:spcPct val="100000"/>
              </a:lnSpc>
              <a:spcBef>
                <a:spcPts val="1200"/>
              </a:spcBef>
              <a:spcAft>
                <a:spcPts val="0"/>
              </a:spcAft>
              <a:buNone/>
            </a:pPr>
            <a:r>
              <a:rPr lang="en-US" sz="1700">
                <a:solidFill>
                  <a:schemeClr val="dk2"/>
                </a:solidFill>
                <a:latin typeface="Times New Roman"/>
                <a:ea typeface="Times New Roman"/>
                <a:cs typeface="Times New Roman"/>
                <a:sym typeface="Times New Roman"/>
              </a:rPr>
              <a:t>i)</a:t>
            </a:r>
            <a:r>
              <a:rPr lang="en-US" sz="1200">
                <a:solidFill>
                  <a:schemeClr val="dk2"/>
                </a:solidFill>
                <a:latin typeface="Times New Roman"/>
                <a:ea typeface="Times New Roman"/>
                <a:cs typeface="Times New Roman"/>
                <a:sym typeface="Times New Roman"/>
              </a:rPr>
              <a:t>   	</a:t>
            </a:r>
            <a:r>
              <a:rPr lang="en-US" sz="1700">
                <a:solidFill>
                  <a:schemeClr val="dk2"/>
                </a:solidFill>
                <a:latin typeface="Times New Roman"/>
                <a:ea typeface="Times New Roman"/>
                <a:cs typeface="Times New Roman"/>
                <a:sym typeface="Times New Roman"/>
              </a:rPr>
              <a:t>Increases the number of members of the Architectural Control Committee (ACC) to at least three, rather than limiting it to three</a:t>
            </a:r>
            <a:endParaRPr sz="1700">
              <a:solidFill>
                <a:schemeClr val="dk2"/>
              </a:solidFill>
              <a:latin typeface="Times New Roman"/>
              <a:ea typeface="Times New Roman"/>
              <a:cs typeface="Times New Roman"/>
              <a:sym typeface="Times New Roman"/>
            </a:endParaRPr>
          </a:p>
          <a:p>
            <a:pPr marL="1428750" lvl="0" indent="-514350" algn="l" rtl="0">
              <a:lnSpc>
                <a:spcPct val="100000"/>
              </a:lnSpc>
              <a:spcBef>
                <a:spcPts val="1200"/>
              </a:spcBef>
              <a:spcAft>
                <a:spcPts val="0"/>
              </a:spcAft>
              <a:buNone/>
            </a:pPr>
            <a:r>
              <a:rPr lang="en-US" sz="2100" b="1" i="1">
                <a:solidFill>
                  <a:srgbClr val="990000"/>
                </a:solidFill>
                <a:latin typeface="Times New Roman"/>
                <a:ea typeface="Times New Roman"/>
                <a:cs typeface="Times New Roman"/>
                <a:sym typeface="Times New Roman"/>
              </a:rPr>
              <a:t>REQUIRES 75% OF MEMBERSHIP TO SIGN APPROVING REVISIONS</a:t>
            </a:r>
            <a:endParaRPr sz="2100" b="1" i="1">
              <a:solidFill>
                <a:srgbClr val="990000"/>
              </a:solidFill>
              <a:latin typeface="Times New Roman"/>
              <a:ea typeface="Times New Roman"/>
              <a:cs typeface="Times New Roman"/>
              <a:sym typeface="Times New Roman"/>
            </a:endParaRPr>
          </a:p>
        </p:txBody>
      </p:sp>
      <p:sp>
        <p:nvSpPr>
          <p:cNvPr id="787" name="Google Shape;787;g1583d6efcf7_0_133"/>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91"/>
        <p:cNvGrpSpPr/>
        <p:nvPr/>
      </p:nvGrpSpPr>
      <p:grpSpPr>
        <a:xfrm>
          <a:off x="0" y="0"/>
          <a:ext cx="0" cy="0"/>
          <a:chOff x="0" y="0"/>
          <a:chExt cx="0" cy="0"/>
        </a:xfrm>
      </p:grpSpPr>
      <p:sp>
        <p:nvSpPr>
          <p:cNvPr id="792" name="Google Shape;792;p19"/>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Homeowner Input</a:t>
            </a:r>
            <a:endParaRPr/>
          </a:p>
        </p:txBody>
      </p:sp>
      <p:sp>
        <p:nvSpPr>
          <p:cNvPr id="793" name="Google Shape;793;p19"/>
          <p:cNvSpPr txBox="1">
            <a:spLocks noGrp="1"/>
          </p:cNvSpPr>
          <p:nvPr>
            <p:ph type="body" idx="1"/>
          </p:nvPr>
        </p:nvSpPr>
        <p:spPr>
          <a:xfrm>
            <a:off x="1295400" y="5431535"/>
            <a:ext cx="96012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a:t>What’s on your mind?</a:t>
            </a:r>
            <a:endParaRPr/>
          </a:p>
        </p:txBody>
      </p:sp>
      <p:sp>
        <p:nvSpPr>
          <p:cNvPr id="794" name="Google Shape;794;p1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798"/>
        <p:cNvGrpSpPr/>
        <p:nvPr/>
      </p:nvGrpSpPr>
      <p:grpSpPr>
        <a:xfrm>
          <a:off x="0" y="0"/>
          <a:ext cx="0" cy="0"/>
          <a:chOff x="0" y="0"/>
          <a:chExt cx="0" cy="0"/>
        </a:xfrm>
      </p:grpSpPr>
      <p:sp>
        <p:nvSpPr>
          <p:cNvPr id="799" name="Google Shape;799;p21"/>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Introduction of Candidate</a:t>
            </a:r>
            <a:endParaRPr/>
          </a:p>
        </p:txBody>
      </p:sp>
      <p:sp>
        <p:nvSpPr>
          <p:cNvPr id="800" name="Google Shape;800;p21"/>
          <p:cNvSpPr txBox="1">
            <a:spLocks noGrp="1"/>
          </p:cNvSpPr>
          <p:nvPr>
            <p:ph type="body" idx="1"/>
          </p:nvPr>
        </p:nvSpPr>
        <p:spPr>
          <a:xfrm>
            <a:off x="1295400" y="5431535"/>
            <a:ext cx="96012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a:t>And nominations from the floor</a:t>
            </a:r>
            <a:endParaRPr/>
          </a:p>
        </p:txBody>
      </p:sp>
      <p:sp>
        <p:nvSpPr>
          <p:cNvPr id="801" name="Google Shape;801;p2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22"/>
          <p:cNvSpPr txBox="1">
            <a:spLocks noGrp="1"/>
          </p:cNvSpPr>
          <p:nvPr>
            <p:ph type="title"/>
          </p:nvPr>
        </p:nvSpPr>
        <p:spPr>
          <a:xfrm>
            <a:off x="1402492" y="35626"/>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Candidate for Three Year Term</a:t>
            </a:r>
            <a:endParaRPr>
              <a:solidFill>
                <a:srgbClr val="0B5394"/>
              </a:solidFill>
            </a:endParaRPr>
          </a:p>
        </p:txBody>
      </p:sp>
      <p:sp>
        <p:nvSpPr>
          <p:cNvPr id="807" name="Google Shape;807;p22"/>
          <p:cNvSpPr txBox="1">
            <a:spLocks noGrp="1"/>
          </p:cNvSpPr>
          <p:nvPr>
            <p:ph type="body" idx="2"/>
          </p:nvPr>
        </p:nvSpPr>
        <p:spPr>
          <a:xfrm>
            <a:off x="5126152" y="1366800"/>
            <a:ext cx="6091800" cy="4613100"/>
          </a:xfrm>
          <a:prstGeom prst="rect">
            <a:avLst/>
          </a:prstGeom>
          <a:noFill/>
          <a:ln>
            <a:noFill/>
          </a:ln>
        </p:spPr>
        <p:txBody>
          <a:bodyPr spcFirstLastPara="1" wrap="square" lIns="91425" tIns="45700" rIns="91425" bIns="45700" anchor="t" anchorCtr="0">
            <a:noAutofit/>
          </a:bodyPr>
          <a:lstStyle/>
          <a:p>
            <a:pPr marL="457200" lvl="0" indent="-355600" algn="just" rtl="0">
              <a:lnSpc>
                <a:spcPct val="115000"/>
              </a:lnSpc>
              <a:spcBef>
                <a:spcPts val="0"/>
              </a:spcBef>
              <a:spcAft>
                <a:spcPts val="0"/>
              </a:spcAft>
              <a:buSzPts val="2000"/>
              <a:buChar char="▪"/>
            </a:pPr>
            <a:r>
              <a:rPr lang="en-US" sz="1900" b="1">
                <a:solidFill>
                  <a:schemeClr val="dk2"/>
                </a:solidFill>
              </a:rPr>
              <a:t>John Cleveland:</a:t>
            </a:r>
            <a:r>
              <a:rPr lang="en-US" sz="1600">
                <a:solidFill>
                  <a:schemeClr val="dk2"/>
                </a:solidFill>
              </a:rPr>
              <a:t>  </a:t>
            </a:r>
            <a:r>
              <a:rPr lang="en-US" sz="1500">
                <a:solidFill>
                  <a:schemeClr val="dk2"/>
                </a:solidFill>
              </a:rPr>
              <a:t>Our address is 3530 Burgundy Dr.  I was born and raised in Idaho Falls.  My wife, Brenda and I built our house in 2016 and have enjoyed the neighborhood since moving in.  I have a Bachelor of Business Administration degree in Finance from Idaho State University.   I work for the Idaho Transportation Department as a Project Manager administering contract for road construction.  I have worked for the Idaho Transportation Department for 28 years.  One of the reasons I chose to build in Waterford was for the closeness of the parks and the river.  I believe that the Waterford community is one where families feel welcomed by their neighbors, and I see the effort from past board members that have led this community to be a desirable place to live.   Moving forward, I would like to see the standards of the community consistently maintained, with quick resolution to any requests or issues that arise</a:t>
            </a:r>
            <a:r>
              <a:rPr lang="en-US" sz="1600">
                <a:solidFill>
                  <a:schemeClr val="dk2"/>
                </a:solidFill>
              </a:rPr>
              <a:t>. </a:t>
            </a:r>
            <a:endParaRPr sz="2500"/>
          </a:p>
        </p:txBody>
      </p:sp>
      <p:sp>
        <p:nvSpPr>
          <p:cNvPr id="808" name="Google Shape;808;p22"/>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pic>
        <p:nvPicPr>
          <p:cNvPr id="809" name="Google Shape;809;p22"/>
          <p:cNvPicPr preferRelativeResize="0"/>
          <p:nvPr/>
        </p:nvPicPr>
        <p:blipFill>
          <a:blip r:embed="rId3">
            <a:alphaModFix/>
          </a:blip>
          <a:stretch>
            <a:fillRect/>
          </a:stretch>
        </p:blipFill>
        <p:spPr>
          <a:xfrm>
            <a:off x="1402500" y="1465734"/>
            <a:ext cx="3244700" cy="3526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813"/>
        <p:cNvGrpSpPr/>
        <p:nvPr/>
      </p:nvGrpSpPr>
      <p:grpSpPr>
        <a:xfrm>
          <a:off x="0" y="0"/>
          <a:ext cx="0" cy="0"/>
          <a:chOff x="0" y="0"/>
          <a:chExt cx="0" cy="0"/>
        </a:xfrm>
      </p:grpSpPr>
      <p:sp>
        <p:nvSpPr>
          <p:cNvPr id="814" name="Google Shape;814;gfecb32e324_0_53"/>
          <p:cNvSpPr txBox="1">
            <a:spLocks noGrp="1"/>
          </p:cNvSpPr>
          <p:nvPr>
            <p:ph type="title"/>
          </p:nvPr>
        </p:nvSpPr>
        <p:spPr>
          <a:xfrm>
            <a:off x="1295400" y="2541573"/>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latin typeface="Times New Roman"/>
                <a:ea typeface="Times New Roman"/>
                <a:cs typeface="Times New Roman"/>
                <a:sym typeface="Times New Roman"/>
              </a:rPr>
              <a:t>Voting</a:t>
            </a:r>
            <a:endParaRPr>
              <a:latin typeface="Times New Roman"/>
              <a:ea typeface="Times New Roman"/>
              <a:cs typeface="Times New Roman"/>
              <a:sym typeface="Times New Roman"/>
            </a:endParaRPr>
          </a:p>
        </p:txBody>
      </p:sp>
      <p:sp>
        <p:nvSpPr>
          <p:cNvPr id="815" name="Google Shape;815;gfecb32e324_0_5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531"/>
        <p:cNvGrpSpPr/>
        <p:nvPr/>
      </p:nvGrpSpPr>
      <p:grpSpPr>
        <a:xfrm>
          <a:off x="0" y="0"/>
          <a:ext cx="0" cy="0"/>
          <a:chOff x="0" y="0"/>
          <a:chExt cx="0" cy="0"/>
        </a:xfrm>
      </p:grpSpPr>
      <p:sp>
        <p:nvSpPr>
          <p:cNvPr id="532" name="Google Shape;532;p3"/>
          <p:cNvSpPr txBox="1">
            <a:spLocks noGrp="1"/>
          </p:cNvSpPr>
          <p:nvPr>
            <p:ph type="title"/>
          </p:nvPr>
        </p:nvSpPr>
        <p:spPr>
          <a:xfrm>
            <a:off x="7913152" y="571500"/>
            <a:ext cx="3657600" cy="2197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a:t>Establish Quorum &amp; Proof of Notice</a:t>
            </a:r>
            <a:endParaRPr/>
          </a:p>
        </p:txBody>
      </p:sp>
      <p:sp>
        <p:nvSpPr>
          <p:cNvPr id="533" name="Google Shape;533;p3"/>
          <p:cNvSpPr txBox="1">
            <a:spLocks noGrp="1"/>
          </p:cNvSpPr>
          <p:nvPr>
            <p:ph type="body" idx="2"/>
          </p:nvPr>
        </p:nvSpPr>
        <p:spPr>
          <a:xfrm>
            <a:off x="7913152" y="2995012"/>
            <a:ext cx="3657600" cy="228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t>Quorum requires 19 members or proxies </a:t>
            </a:r>
            <a:endParaRPr/>
          </a:p>
          <a:p>
            <a:pPr marL="0" lvl="0" indent="0" algn="l" rtl="0">
              <a:lnSpc>
                <a:spcPct val="90000"/>
              </a:lnSpc>
              <a:spcBef>
                <a:spcPts val="1200"/>
              </a:spcBef>
              <a:spcAft>
                <a:spcPts val="0"/>
              </a:spcAft>
              <a:buSzPts val="2000"/>
              <a:buNone/>
            </a:pPr>
            <a:r>
              <a:rPr lang="en-US" sz="2000"/>
              <a:t>(one member per property)</a:t>
            </a:r>
            <a:endParaRPr/>
          </a:p>
        </p:txBody>
      </p:sp>
      <p:pic>
        <p:nvPicPr>
          <p:cNvPr id="534" name="Google Shape;534;p3"/>
          <p:cNvPicPr preferRelativeResize="0"/>
          <p:nvPr/>
        </p:nvPicPr>
        <p:blipFill>
          <a:blip r:embed="rId3">
            <a:alphaModFix/>
          </a:blip>
          <a:stretch>
            <a:fillRect/>
          </a:stretch>
        </p:blipFill>
        <p:spPr>
          <a:xfrm>
            <a:off x="934450" y="1415700"/>
            <a:ext cx="5643769" cy="3276600"/>
          </a:xfrm>
          <a:prstGeom prst="rect">
            <a:avLst/>
          </a:prstGeom>
          <a:noFill/>
          <a:ln>
            <a:noFill/>
          </a:ln>
        </p:spPr>
      </p:pic>
      <p:sp>
        <p:nvSpPr>
          <p:cNvPr id="535" name="Google Shape;535;p3"/>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819"/>
        <p:cNvGrpSpPr/>
        <p:nvPr/>
      </p:nvGrpSpPr>
      <p:grpSpPr>
        <a:xfrm>
          <a:off x="0" y="0"/>
          <a:ext cx="0" cy="0"/>
          <a:chOff x="0" y="0"/>
          <a:chExt cx="0" cy="0"/>
        </a:xfrm>
      </p:grpSpPr>
      <p:sp>
        <p:nvSpPr>
          <p:cNvPr id="820" name="Google Shape;820;p26"/>
          <p:cNvSpPr txBox="1">
            <a:spLocks noGrp="1"/>
          </p:cNvSpPr>
          <p:nvPr>
            <p:ph type="title"/>
          </p:nvPr>
        </p:nvSpPr>
        <p:spPr>
          <a:xfrm>
            <a:off x="1295400" y="2541573"/>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latin typeface="Times New Roman"/>
                <a:ea typeface="Times New Roman"/>
                <a:cs typeface="Times New Roman"/>
                <a:sym typeface="Times New Roman"/>
              </a:rPr>
              <a:t>Volunteers Needed</a:t>
            </a:r>
            <a:endParaRPr>
              <a:latin typeface="Times New Roman"/>
              <a:ea typeface="Times New Roman"/>
              <a:cs typeface="Times New Roman"/>
              <a:sym typeface="Times New Roman"/>
            </a:endParaRPr>
          </a:p>
        </p:txBody>
      </p:sp>
      <p:sp>
        <p:nvSpPr>
          <p:cNvPr id="821" name="Google Shape;821;p26"/>
          <p:cNvSpPr txBox="1">
            <a:spLocks noGrp="1"/>
          </p:cNvSpPr>
          <p:nvPr>
            <p:ph type="body" idx="1"/>
          </p:nvPr>
        </p:nvSpPr>
        <p:spPr>
          <a:xfrm>
            <a:off x="1295400" y="5431536"/>
            <a:ext cx="9601200"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a:latin typeface="Times New Roman"/>
                <a:ea typeface="Times New Roman"/>
                <a:cs typeface="Times New Roman"/>
                <a:sym typeface="Times New Roman"/>
              </a:rPr>
              <a:t>We need you help to make our neighborhood strong.</a:t>
            </a:r>
            <a:endParaRPr>
              <a:latin typeface="Times New Roman"/>
              <a:ea typeface="Times New Roman"/>
              <a:cs typeface="Times New Roman"/>
              <a:sym typeface="Times New Roman"/>
            </a:endParaRPr>
          </a:p>
        </p:txBody>
      </p:sp>
      <p:sp>
        <p:nvSpPr>
          <p:cNvPr id="822" name="Google Shape;822;p26"/>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826"/>
        <p:cNvGrpSpPr/>
        <p:nvPr/>
      </p:nvGrpSpPr>
      <p:grpSpPr>
        <a:xfrm>
          <a:off x="0" y="0"/>
          <a:ext cx="0" cy="0"/>
          <a:chOff x="0" y="0"/>
          <a:chExt cx="0" cy="0"/>
        </a:xfrm>
      </p:grpSpPr>
      <p:sp>
        <p:nvSpPr>
          <p:cNvPr id="827" name="Google Shape;827;gfecb32e324_0_59"/>
          <p:cNvSpPr txBox="1">
            <a:spLocks noGrp="1"/>
          </p:cNvSpPr>
          <p:nvPr>
            <p:ph type="title"/>
          </p:nvPr>
        </p:nvSpPr>
        <p:spPr>
          <a:xfrm>
            <a:off x="1295400" y="2541573"/>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latin typeface="Times New Roman"/>
                <a:ea typeface="Times New Roman"/>
                <a:cs typeface="Times New Roman"/>
                <a:sym typeface="Times New Roman"/>
              </a:rPr>
              <a:t>Election Results</a:t>
            </a:r>
            <a:endParaRPr>
              <a:latin typeface="Times New Roman"/>
              <a:ea typeface="Times New Roman"/>
              <a:cs typeface="Times New Roman"/>
              <a:sym typeface="Times New Roman"/>
            </a:endParaRPr>
          </a:p>
        </p:txBody>
      </p:sp>
      <p:sp>
        <p:nvSpPr>
          <p:cNvPr id="828" name="Google Shape;828;gfecb32e324_0_59"/>
          <p:cNvSpPr txBox="1">
            <a:spLocks noGrp="1"/>
          </p:cNvSpPr>
          <p:nvPr>
            <p:ph type="body" idx="1"/>
          </p:nvPr>
        </p:nvSpPr>
        <p:spPr>
          <a:xfrm>
            <a:off x="1295400" y="5431536"/>
            <a:ext cx="9601200"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a:latin typeface="Times New Roman"/>
                <a:ea typeface="Times New Roman"/>
                <a:cs typeface="Times New Roman"/>
                <a:sym typeface="Times New Roman"/>
              </a:rPr>
              <a:t>We need you help to make our neighborhood strong.</a:t>
            </a:r>
            <a:endParaRPr>
              <a:latin typeface="Times New Roman"/>
              <a:ea typeface="Times New Roman"/>
              <a:cs typeface="Times New Roman"/>
              <a:sym typeface="Times New Roman"/>
            </a:endParaRPr>
          </a:p>
        </p:txBody>
      </p:sp>
      <p:sp>
        <p:nvSpPr>
          <p:cNvPr id="829" name="Google Shape;829;gfecb32e324_0_5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833"/>
        <p:cNvGrpSpPr/>
        <p:nvPr/>
      </p:nvGrpSpPr>
      <p:grpSpPr>
        <a:xfrm>
          <a:off x="0" y="0"/>
          <a:ext cx="0" cy="0"/>
          <a:chOff x="0" y="0"/>
          <a:chExt cx="0" cy="0"/>
        </a:xfrm>
      </p:grpSpPr>
      <p:sp>
        <p:nvSpPr>
          <p:cNvPr id="834" name="Google Shape;834;p25"/>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Meeting Adjourned</a:t>
            </a:r>
            <a:endParaRPr/>
          </a:p>
        </p:txBody>
      </p:sp>
      <p:sp>
        <p:nvSpPr>
          <p:cNvPr id="835" name="Google Shape;835;p25"/>
          <p:cNvSpPr txBox="1">
            <a:spLocks noGrp="1"/>
          </p:cNvSpPr>
          <p:nvPr>
            <p:ph type="body" idx="1"/>
          </p:nvPr>
        </p:nvSpPr>
        <p:spPr>
          <a:xfrm>
            <a:off x="1295399" y="5431535"/>
            <a:ext cx="103365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i="1"/>
              <a:t>Thank you for your contribution to our neighborhood!</a:t>
            </a:r>
            <a:endParaRPr i="1"/>
          </a:p>
        </p:txBody>
      </p:sp>
      <p:sp>
        <p:nvSpPr>
          <p:cNvPr id="836" name="Google Shape;836;p2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
          <p:cNvSpPr txBox="1">
            <a:spLocks noGrp="1"/>
          </p:cNvSpPr>
          <p:nvPr>
            <p:ph type="title"/>
          </p:nvPr>
        </p:nvSpPr>
        <p:spPr>
          <a:xfrm>
            <a:off x="1266775" y="4743100"/>
            <a:ext cx="10240500" cy="734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2021 Annual Meeting Minutes Review &amp; Approval</a:t>
            </a:r>
            <a:endParaRPr>
              <a:solidFill>
                <a:srgbClr val="0B5394"/>
              </a:solidFill>
            </a:endParaRPr>
          </a:p>
        </p:txBody>
      </p:sp>
      <p:pic>
        <p:nvPicPr>
          <p:cNvPr id="541" name="Google Shape;541;p4"/>
          <p:cNvPicPr preferRelativeResize="0"/>
          <p:nvPr/>
        </p:nvPicPr>
        <p:blipFill>
          <a:blip r:embed="rId3">
            <a:alphaModFix/>
          </a:blip>
          <a:stretch>
            <a:fillRect/>
          </a:stretch>
        </p:blipFill>
        <p:spPr>
          <a:xfrm>
            <a:off x="1306800" y="1550301"/>
            <a:ext cx="9578401" cy="3192800"/>
          </a:xfrm>
          <a:prstGeom prst="rect">
            <a:avLst/>
          </a:prstGeom>
          <a:noFill/>
          <a:ln>
            <a:noFill/>
          </a:ln>
        </p:spPr>
      </p:pic>
      <p:sp>
        <p:nvSpPr>
          <p:cNvPr id="542" name="Google Shape;542;p4"/>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546"/>
        <p:cNvGrpSpPr/>
        <p:nvPr/>
      </p:nvGrpSpPr>
      <p:grpSpPr>
        <a:xfrm>
          <a:off x="0" y="0"/>
          <a:ext cx="0" cy="0"/>
          <a:chOff x="0" y="0"/>
          <a:chExt cx="0" cy="0"/>
        </a:xfrm>
      </p:grpSpPr>
      <p:sp>
        <p:nvSpPr>
          <p:cNvPr id="547" name="Google Shape;547;p5"/>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Treasurer’s Report</a:t>
            </a:r>
            <a:endParaRPr/>
          </a:p>
        </p:txBody>
      </p:sp>
      <p:sp>
        <p:nvSpPr>
          <p:cNvPr id="548" name="Google Shape;548;p5"/>
          <p:cNvSpPr txBox="1">
            <a:spLocks noGrp="1"/>
          </p:cNvSpPr>
          <p:nvPr>
            <p:ph type="body" idx="1"/>
          </p:nvPr>
        </p:nvSpPr>
        <p:spPr>
          <a:xfrm>
            <a:off x="1295400" y="5431535"/>
            <a:ext cx="96012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a:t>FISCAL YEAR: OCTOBER 1, 2021 to SEPTEMBER 30, 2022</a:t>
            </a:r>
            <a:endParaRPr/>
          </a:p>
        </p:txBody>
      </p:sp>
      <p:sp>
        <p:nvSpPr>
          <p:cNvPr id="549" name="Google Shape;549;p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
          <p:cNvSpPr txBox="1">
            <a:spLocks noGrp="1"/>
          </p:cNvSpPr>
          <p:nvPr>
            <p:ph type="title"/>
          </p:nvPr>
        </p:nvSpPr>
        <p:spPr>
          <a:xfrm>
            <a:off x="983075" y="270700"/>
            <a:ext cx="9913500" cy="518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43E27"/>
              </a:buClr>
              <a:buSzPct val="100000"/>
              <a:buFont typeface="Arial"/>
              <a:buNone/>
            </a:pPr>
            <a:r>
              <a:rPr lang="en-US">
                <a:solidFill>
                  <a:srgbClr val="0B5394"/>
                </a:solidFill>
              </a:rPr>
              <a:t>Income and Expenses</a:t>
            </a:r>
            <a:endParaRPr>
              <a:solidFill>
                <a:srgbClr val="0B5394"/>
              </a:solidFill>
            </a:endParaRPr>
          </a:p>
        </p:txBody>
      </p:sp>
      <p:graphicFrame>
        <p:nvGraphicFramePr>
          <p:cNvPr id="555" name="Google Shape;555;p6"/>
          <p:cNvGraphicFramePr/>
          <p:nvPr/>
        </p:nvGraphicFramePr>
        <p:xfrm>
          <a:off x="983075" y="789100"/>
          <a:ext cx="9793200" cy="518400"/>
        </p:xfrm>
        <a:graphic>
          <a:graphicData uri="http://schemas.openxmlformats.org/drawingml/2006/table">
            <a:tbl>
              <a:tblPr>
                <a:noFill/>
                <a:tableStyleId>{1F080E0B-481B-4E90-AF63-6E53B3D7F3BB}</a:tableStyleId>
              </a:tblPr>
              <a:tblGrid>
                <a:gridCol w="4896600">
                  <a:extLst>
                    <a:ext uri="{9D8B030D-6E8A-4147-A177-3AD203B41FA5}">
                      <a16:colId xmlns:a16="http://schemas.microsoft.com/office/drawing/2014/main" val="20000"/>
                    </a:ext>
                  </a:extLst>
                </a:gridCol>
                <a:gridCol w="4896600">
                  <a:extLst>
                    <a:ext uri="{9D8B030D-6E8A-4147-A177-3AD203B41FA5}">
                      <a16:colId xmlns:a16="http://schemas.microsoft.com/office/drawing/2014/main" val="20001"/>
                    </a:ext>
                  </a:extLst>
                </a:gridCol>
              </a:tblGrid>
              <a:tr h="518400">
                <a:tc>
                  <a:txBody>
                    <a:bodyPr/>
                    <a:lstStyle/>
                    <a:p>
                      <a:pPr marL="0" lvl="0" indent="0" algn="l" rtl="0">
                        <a:lnSpc>
                          <a:spcPct val="115000"/>
                        </a:lnSpc>
                        <a:spcBef>
                          <a:spcPts val="0"/>
                        </a:spcBef>
                        <a:spcAft>
                          <a:spcPts val="0"/>
                        </a:spcAft>
                        <a:buNone/>
                      </a:pPr>
                      <a:r>
                        <a:rPr lang="en-US" sz="2200" b="1">
                          <a:latin typeface="Times New Roman"/>
                          <a:ea typeface="Times New Roman"/>
                          <a:cs typeface="Times New Roman"/>
                          <a:sym typeface="Times New Roman"/>
                        </a:rPr>
                        <a:t>TOTAL MEMBERSHIP INCOME</a:t>
                      </a:r>
                      <a:endParaRPr sz="22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0"/>
                      </a:ext>
                    </a:extLst>
                  </a:tcPr>
                </a:tc>
                <a:tc>
                  <a:txBody>
                    <a:bodyPr/>
                    <a:lstStyle/>
                    <a:p>
                      <a:pPr marL="0" lvl="0" indent="0" algn="r" rtl="0">
                        <a:lnSpc>
                          <a:spcPct val="115000"/>
                        </a:lnSpc>
                        <a:spcBef>
                          <a:spcPts val="0"/>
                        </a:spcBef>
                        <a:spcAft>
                          <a:spcPts val="0"/>
                        </a:spcAft>
                        <a:buNone/>
                      </a:pPr>
                      <a:r>
                        <a:rPr lang="en-US" sz="1700" b="1">
                          <a:latin typeface="Times New Roman"/>
                          <a:ea typeface="Times New Roman"/>
                          <a:cs typeface="Times New Roman"/>
                          <a:sym typeface="Times New Roman"/>
                        </a:rPr>
                        <a:t>$36,734.24</a:t>
                      </a:r>
                      <a:endParaRPr sz="17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1"/>
                      </a:ext>
                    </a:extLst>
                  </a:tcPr>
                </a:tc>
                <a:extLst>
                  <a:ext uri="{0D108BD9-81ED-4DB2-BD59-A6C34878D82A}">
                    <a16:rowId xmlns:a16="http://schemas.microsoft.com/office/drawing/2014/main" val="10000"/>
                  </a:ext>
                </a:extLst>
              </a:tr>
            </a:tbl>
          </a:graphicData>
        </a:graphic>
      </p:graphicFrame>
      <p:graphicFrame>
        <p:nvGraphicFramePr>
          <p:cNvPr id="556" name="Google Shape;556;p6"/>
          <p:cNvGraphicFramePr/>
          <p:nvPr/>
        </p:nvGraphicFramePr>
        <p:xfrm>
          <a:off x="983075" y="1731525"/>
          <a:ext cx="4113800" cy="4320540"/>
        </p:xfrm>
        <a:graphic>
          <a:graphicData uri="http://schemas.openxmlformats.org/drawingml/2006/table">
            <a:tbl>
              <a:tblPr>
                <a:noFill/>
                <a:tableStyleId>{1F080E0B-481B-4E90-AF63-6E53B3D7F3BB}</a:tableStyleId>
              </a:tblPr>
              <a:tblGrid>
                <a:gridCol w="456175">
                  <a:extLst>
                    <a:ext uri="{9D8B030D-6E8A-4147-A177-3AD203B41FA5}">
                      <a16:colId xmlns:a16="http://schemas.microsoft.com/office/drawing/2014/main" val="20000"/>
                    </a:ext>
                  </a:extLst>
                </a:gridCol>
                <a:gridCol w="2088500">
                  <a:extLst>
                    <a:ext uri="{9D8B030D-6E8A-4147-A177-3AD203B41FA5}">
                      <a16:colId xmlns:a16="http://schemas.microsoft.com/office/drawing/2014/main" val="20001"/>
                    </a:ext>
                  </a:extLst>
                </a:gridCol>
                <a:gridCol w="1569125">
                  <a:extLst>
                    <a:ext uri="{9D8B030D-6E8A-4147-A177-3AD203B41FA5}">
                      <a16:colId xmlns:a16="http://schemas.microsoft.com/office/drawing/2014/main" val="20002"/>
                    </a:ext>
                  </a:extLst>
                </a:gridCol>
              </a:tblGrid>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Membership Expenses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0:0"/>
                      </a:ext>
                    </a:extLst>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u="sng">
                          <a:latin typeface="Times New Roman"/>
                          <a:ea typeface="Times New Roman"/>
                          <a:cs typeface="Times New Roman"/>
                          <a:sym typeface="Times New Roman"/>
                        </a:rPr>
                        <a:t>$392.57</a:t>
                      </a:r>
                      <a:endParaRPr sz="1000" u="sng">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0:2"/>
                      </a:ext>
                    </a:extLst>
                  </a:tcPr>
                </a:tc>
                <a:extLst>
                  <a:ext uri="{0D108BD9-81ED-4DB2-BD59-A6C34878D82A}">
                    <a16:rowId xmlns:a16="http://schemas.microsoft.com/office/drawing/2014/main" val="10000"/>
                  </a:ext>
                </a:extLst>
              </a:tr>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Landscaping and Groundskeeping</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0"/>
                      </a:ext>
                    </a:extLst>
                  </a:tcPr>
                </a:tc>
                <a:tc hMerge="1">
                  <a:txBody>
                    <a:bodyPr/>
                    <a:lstStyle/>
                    <a:p>
                      <a:endParaRPr lang="en-US"/>
                    </a:p>
                  </a:txBody>
                  <a:tcPr/>
                </a:tc>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2"/>
                      </a:ext>
                    </a:extLst>
                  </a:tcPr>
                </a:tc>
                <a:extLst>
                  <a:ext uri="{0D108BD9-81ED-4DB2-BD59-A6C34878D82A}">
                    <a16:rowId xmlns:a16="http://schemas.microsoft.com/office/drawing/2014/main" val="10001"/>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2: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Lawn Care</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2: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$12,009.00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2:2"/>
                      </a:ext>
                    </a:extLst>
                  </a:tcPr>
                </a:tc>
                <a:extLst>
                  <a:ext uri="{0D108BD9-81ED-4DB2-BD59-A6C34878D82A}">
                    <a16:rowId xmlns:a16="http://schemas.microsoft.com/office/drawing/2014/main" val="10002"/>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3: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Tree &amp; Shrub Care</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3: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$2,985.00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3:2"/>
                      </a:ext>
                    </a:extLst>
                  </a:tcPr>
                </a:tc>
                <a:extLst>
                  <a:ext uri="{0D108BD9-81ED-4DB2-BD59-A6C34878D82A}">
                    <a16:rowId xmlns:a16="http://schemas.microsoft.com/office/drawing/2014/main" val="10003"/>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4: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Maintenance &amp; Repairs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4: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$895.14</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4:2"/>
                      </a:ext>
                    </a:extLst>
                  </a:tcPr>
                </a:tc>
                <a:extLst>
                  <a:ext uri="{0D108BD9-81ED-4DB2-BD59-A6C34878D82A}">
                    <a16:rowId xmlns:a16="http://schemas.microsoft.com/office/drawing/2014/main" val="10004"/>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5: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Snow Removal</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5:1"/>
                      </a:ext>
                    </a:extLst>
                  </a:tcPr>
                </a:tc>
                <a:tc>
                  <a:txBody>
                    <a:bodyPr/>
                    <a:lstStyle/>
                    <a:p>
                      <a:pPr marL="0" lvl="0" indent="0" algn="r" rtl="0">
                        <a:lnSpc>
                          <a:spcPct val="115000"/>
                        </a:lnSpc>
                        <a:spcBef>
                          <a:spcPts val="0"/>
                        </a:spcBef>
                        <a:spcAft>
                          <a:spcPts val="0"/>
                        </a:spcAft>
                        <a:buNone/>
                      </a:pPr>
                      <a:r>
                        <a:rPr lang="en-US" sz="1000" u="sng">
                          <a:latin typeface="Times New Roman"/>
                          <a:ea typeface="Times New Roman"/>
                          <a:cs typeface="Times New Roman"/>
                          <a:sym typeface="Times New Roman"/>
                        </a:rPr>
                        <a:t>$2,640.00</a:t>
                      </a:r>
                      <a:endParaRPr sz="1000" u="sng">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5:2"/>
                      </a:ext>
                    </a:extLst>
                  </a:tcPr>
                </a:tc>
                <a:extLst>
                  <a:ext uri="{0D108BD9-81ED-4DB2-BD59-A6C34878D82A}">
                    <a16:rowId xmlns:a16="http://schemas.microsoft.com/office/drawing/2014/main" val="10005"/>
                  </a:ext>
                </a:extLst>
              </a:tr>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Total Landscaping and Groundskeeping</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6:0"/>
                      </a:ext>
                    </a:extLst>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$18,529.14</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6:2"/>
                      </a:ext>
                    </a:extLst>
                  </a:tcPr>
                </a:tc>
                <a:extLst>
                  <a:ext uri="{0D108BD9-81ED-4DB2-BD59-A6C34878D82A}">
                    <a16:rowId xmlns:a16="http://schemas.microsoft.com/office/drawing/2014/main" val="10006"/>
                  </a:ext>
                </a:extLst>
              </a:tr>
              <a:tr h="200025">
                <a:tc gridSpan="3">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Monthly Banking Costs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7:0"/>
                      </a:ext>
                    </a:extLs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8: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Venmo Fees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8: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$50.04</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8:2"/>
                      </a:ext>
                    </a:extLst>
                  </a:tcPr>
                </a:tc>
                <a:extLst>
                  <a:ext uri="{0D108BD9-81ED-4DB2-BD59-A6C34878D82A}">
                    <a16:rowId xmlns:a16="http://schemas.microsoft.com/office/drawing/2014/main" val="10008"/>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9: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Credit Card Processing Fees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9: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$79.53</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9:2"/>
                      </a:ext>
                    </a:extLst>
                  </a:tcPr>
                </a:tc>
                <a:extLst>
                  <a:ext uri="{0D108BD9-81ED-4DB2-BD59-A6C34878D82A}">
                    <a16:rowId xmlns:a16="http://schemas.microsoft.com/office/drawing/2014/main" val="10009"/>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0: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ACH Check Processing Fees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0: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$15.00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0:2"/>
                      </a:ext>
                    </a:extLst>
                  </a:tcPr>
                </a:tc>
                <a:extLst>
                  <a:ext uri="{0D108BD9-81ED-4DB2-BD59-A6C34878D82A}">
                    <a16:rowId xmlns:a16="http://schemas.microsoft.com/office/drawing/2014/main" val="10010"/>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1: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Checks Printed</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1:1"/>
                      </a:ext>
                    </a:extLst>
                  </a:tcPr>
                </a:tc>
                <a:tc>
                  <a:txBody>
                    <a:bodyPr/>
                    <a:lstStyle/>
                    <a:p>
                      <a:pPr marL="0" lvl="0" indent="0" algn="r" rtl="0">
                        <a:lnSpc>
                          <a:spcPct val="115000"/>
                        </a:lnSpc>
                        <a:spcBef>
                          <a:spcPts val="0"/>
                        </a:spcBef>
                        <a:spcAft>
                          <a:spcPts val="0"/>
                        </a:spcAft>
                        <a:buNone/>
                      </a:pPr>
                      <a:r>
                        <a:rPr lang="en-US" sz="1000" u="sng">
                          <a:latin typeface="Times New Roman"/>
                          <a:ea typeface="Times New Roman"/>
                          <a:cs typeface="Times New Roman"/>
                          <a:sym typeface="Times New Roman"/>
                        </a:rPr>
                        <a:t>$165.56</a:t>
                      </a:r>
                      <a:endParaRPr sz="1000" u="sng">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1:2"/>
                      </a:ext>
                    </a:extLst>
                  </a:tcPr>
                </a:tc>
                <a:extLst>
                  <a:ext uri="{0D108BD9-81ED-4DB2-BD59-A6C34878D82A}">
                    <a16:rowId xmlns:a16="http://schemas.microsoft.com/office/drawing/2014/main" val="10011"/>
                  </a:ext>
                </a:extLst>
              </a:tr>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Total Monthly Banking Costs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2:0"/>
                      </a:ext>
                    </a:extLst>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$310.13</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2:2"/>
                      </a:ext>
                    </a:extLst>
                  </a:tcPr>
                </a:tc>
                <a:extLst>
                  <a:ext uri="{0D108BD9-81ED-4DB2-BD59-A6C34878D82A}">
                    <a16:rowId xmlns:a16="http://schemas.microsoft.com/office/drawing/2014/main" val="10012"/>
                  </a:ext>
                </a:extLst>
              </a:tr>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Supplies &amp; Services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3:0"/>
                      </a:ext>
                    </a:extLst>
                  </a:tcPr>
                </a:tc>
                <a:tc hMerge="1">
                  <a:txBody>
                    <a:bodyPr/>
                    <a:lstStyle/>
                    <a:p>
                      <a:endParaRPr lang="en-US"/>
                    </a:p>
                  </a:txBody>
                  <a:tcPr/>
                </a:tc>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3:2"/>
                      </a:ext>
                    </a:extLst>
                  </a:tcPr>
                </a:tc>
                <a:extLst>
                  <a:ext uri="{0D108BD9-81ED-4DB2-BD59-A6C34878D82A}">
                    <a16:rowId xmlns:a16="http://schemas.microsoft.com/office/drawing/2014/main" val="10013"/>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4: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Meeting Expense</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4: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$156.74</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4:2"/>
                      </a:ext>
                    </a:extLst>
                  </a:tcPr>
                </a:tc>
                <a:extLst>
                  <a:ext uri="{0D108BD9-81ED-4DB2-BD59-A6C34878D82A}">
                    <a16:rowId xmlns:a16="http://schemas.microsoft.com/office/drawing/2014/main" val="10014"/>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5: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Office Supplies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5: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$185.00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5:2"/>
                      </a:ext>
                    </a:extLst>
                  </a:tcPr>
                </a:tc>
                <a:extLst>
                  <a:ext uri="{0D108BD9-81ED-4DB2-BD59-A6C34878D82A}">
                    <a16:rowId xmlns:a16="http://schemas.microsoft.com/office/drawing/2014/main" val="10015"/>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6: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Miscellaneous Expense</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6:1"/>
                      </a:ext>
                    </a:extLst>
                  </a:tcPr>
                </a:tc>
                <a:tc>
                  <a:txBody>
                    <a:bodyPr/>
                    <a:lstStyle/>
                    <a:p>
                      <a:pPr marL="0" lvl="0" indent="0" algn="r" rtl="0">
                        <a:lnSpc>
                          <a:spcPct val="115000"/>
                        </a:lnSpc>
                        <a:spcBef>
                          <a:spcPts val="0"/>
                        </a:spcBef>
                        <a:spcAft>
                          <a:spcPts val="0"/>
                        </a:spcAft>
                        <a:buNone/>
                      </a:pPr>
                      <a:r>
                        <a:rPr lang="en-US" sz="1000" u="sng">
                          <a:latin typeface="Times New Roman"/>
                          <a:ea typeface="Times New Roman"/>
                          <a:cs typeface="Times New Roman"/>
                          <a:sym typeface="Times New Roman"/>
                        </a:rPr>
                        <a:t>$132.00</a:t>
                      </a:r>
                      <a:endParaRPr sz="1000" u="sng">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6:2"/>
                      </a:ext>
                    </a:extLst>
                  </a:tcPr>
                </a:tc>
                <a:extLst>
                  <a:ext uri="{0D108BD9-81ED-4DB2-BD59-A6C34878D82A}">
                    <a16:rowId xmlns:a16="http://schemas.microsoft.com/office/drawing/2014/main" val="10016"/>
                  </a:ext>
                </a:extLst>
              </a:tr>
              <a:tr h="200025">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7: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Total Supplies &amp; Services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7: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473.74</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6:17:2"/>
                      </a:ext>
                    </a:extLst>
                  </a:tcPr>
                </a:tc>
                <a:extLst>
                  <a:ext uri="{0D108BD9-81ED-4DB2-BD59-A6C34878D82A}">
                    <a16:rowId xmlns:a16="http://schemas.microsoft.com/office/drawing/2014/main" val="10017"/>
                  </a:ext>
                </a:extLst>
              </a:tr>
            </a:tbl>
          </a:graphicData>
        </a:graphic>
      </p:graphicFrame>
      <p:graphicFrame>
        <p:nvGraphicFramePr>
          <p:cNvPr id="557" name="Google Shape;557;p6"/>
          <p:cNvGraphicFramePr/>
          <p:nvPr/>
        </p:nvGraphicFramePr>
        <p:xfrm>
          <a:off x="5793550" y="1731525"/>
          <a:ext cx="4982725" cy="2360295"/>
        </p:xfrm>
        <a:graphic>
          <a:graphicData uri="http://schemas.openxmlformats.org/drawingml/2006/table">
            <a:tbl>
              <a:tblPr>
                <a:noFill/>
                <a:tableStyleId>{1F080E0B-481B-4E90-AF63-6E53B3D7F3BB}</a:tableStyleId>
              </a:tblPr>
              <a:tblGrid>
                <a:gridCol w="257150">
                  <a:extLst>
                    <a:ext uri="{9D8B030D-6E8A-4147-A177-3AD203B41FA5}">
                      <a16:colId xmlns:a16="http://schemas.microsoft.com/office/drawing/2014/main" val="20000"/>
                    </a:ext>
                  </a:extLst>
                </a:gridCol>
                <a:gridCol w="3020325">
                  <a:extLst>
                    <a:ext uri="{9D8B030D-6E8A-4147-A177-3AD203B41FA5}">
                      <a16:colId xmlns:a16="http://schemas.microsoft.com/office/drawing/2014/main" val="20001"/>
                    </a:ext>
                  </a:extLst>
                </a:gridCol>
                <a:gridCol w="1705250">
                  <a:extLst>
                    <a:ext uri="{9D8B030D-6E8A-4147-A177-3AD203B41FA5}">
                      <a16:colId xmlns:a16="http://schemas.microsoft.com/office/drawing/2014/main" val="20002"/>
                    </a:ext>
                  </a:extLst>
                </a:gridCol>
              </a:tblGrid>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Postage and Delivery</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0:0"/>
                      </a:ext>
                    </a:extLst>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u="sng">
                          <a:latin typeface="Times New Roman"/>
                          <a:ea typeface="Times New Roman"/>
                          <a:cs typeface="Times New Roman"/>
                          <a:sym typeface="Times New Roman"/>
                        </a:rPr>
                        <a:t>$711.64</a:t>
                      </a:r>
                      <a:endParaRPr sz="1000" u="sng">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0:2"/>
                      </a:ext>
                    </a:extLst>
                  </a:tcPr>
                </a:tc>
                <a:extLst>
                  <a:ext uri="{0D108BD9-81ED-4DB2-BD59-A6C34878D82A}">
                    <a16:rowId xmlns:a16="http://schemas.microsoft.com/office/drawing/2014/main" val="10000"/>
                  </a:ext>
                </a:extLst>
              </a:tr>
              <a:tr h="251450">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Professional Fees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1:0"/>
                      </a:ext>
                    </a:extLst>
                  </a:tcPr>
                </a:tc>
                <a:tc hMerge="1">
                  <a:txBody>
                    <a:bodyPr/>
                    <a:lstStyle/>
                    <a:p>
                      <a:endParaRPr lang="en-US"/>
                    </a:p>
                  </a:txBody>
                  <a:tcPr/>
                </a:tc>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1:2"/>
                      </a:ext>
                    </a:extLst>
                  </a:tcPr>
                </a:tc>
                <a:extLst>
                  <a:ext uri="{0D108BD9-81ED-4DB2-BD59-A6C34878D82A}">
                    <a16:rowId xmlns:a16="http://schemas.microsoft.com/office/drawing/2014/main" val="10001"/>
                  </a:ext>
                </a:extLst>
              </a:tr>
              <a:tr h="251450">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2: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Accounting &amp; Legal Fees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2: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$878.00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2:2"/>
                      </a:ext>
                    </a:extLst>
                  </a:tcPr>
                </a:tc>
                <a:extLst>
                  <a:ext uri="{0D108BD9-81ED-4DB2-BD59-A6C34878D82A}">
                    <a16:rowId xmlns:a16="http://schemas.microsoft.com/office/drawing/2014/main" val="10002"/>
                  </a:ext>
                </a:extLst>
              </a:tr>
              <a:tr h="251450">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3: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Insurance &amp; Bonding Costs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3:1"/>
                      </a:ext>
                    </a:extLst>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$1,228.00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3:2"/>
                      </a:ext>
                    </a:extLst>
                  </a:tcPr>
                </a:tc>
                <a:extLst>
                  <a:ext uri="{0D108BD9-81ED-4DB2-BD59-A6C34878D82A}">
                    <a16:rowId xmlns:a16="http://schemas.microsoft.com/office/drawing/2014/main" val="10003"/>
                  </a:ext>
                </a:extLst>
              </a:tr>
              <a:tr h="251450">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4:0"/>
                      </a:ext>
                    </a:extLst>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Taxes - State of Idaho</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4:1"/>
                      </a:ext>
                    </a:extLst>
                  </a:tcPr>
                </a:tc>
                <a:tc>
                  <a:txBody>
                    <a:bodyPr/>
                    <a:lstStyle/>
                    <a:p>
                      <a:pPr marL="0" lvl="0" indent="0" algn="r" rtl="0">
                        <a:lnSpc>
                          <a:spcPct val="115000"/>
                        </a:lnSpc>
                        <a:spcBef>
                          <a:spcPts val="0"/>
                        </a:spcBef>
                        <a:spcAft>
                          <a:spcPts val="0"/>
                        </a:spcAft>
                        <a:buNone/>
                      </a:pPr>
                      <a:r>
                        <a:rPr lang="en-US" sz="1000" u="sng">
                          <a:latin typeface="Times New Roman"/>
                          <a:ea typeface="Times New Roman"/>
                          <a:cs typeface="Times New Roman"/>
                          <a:sym typeface="Times New Roman"/>
                        </a:rPr>
                        <a:t>$30.00</a:t>
                      </a:r>
                      <a:endParaRPr sz="1000" u="sng">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4:2"/>
                      </a:ext>
                    </a:extLst>
                  </a:tcPr>
                </a:tc>
                <a:extLst>
                  <a:ext uri="{0D108BD9-81ED-4DB2-BD59-A6C34878D82A}">
                    <a16:rowId xmlns:a16="http://schemas.microsoft.com/office/drawing/2014/main" val="10004"/>
                  </a:ext>
                </a:extLst>
              </a:tr>
              <a:tr h="200025">
                <a:tc gridSpan="2">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Total Professional Fees</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5:0"/>
                      </a:ext>
                    </a:extLst>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a:latin typeface="Times New Roman"/>
                          <a:ea typeface="Times New Roman"/>
                          <a:cs typeface="Times New Roman"/>
                          <a:sym typeface="Times New Roman"/>
                        </a:rPr>
                        <a:t>$2,136.00</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5:2"/>
                      </a:ext>
                    </a:extLst>
                  </a:tcPr>
                </a:tc>
                <a:extLst>
                  <a:ext uri="{0D108BD9-81ED-4DB2-BD59-A6C34878D82A}">
                    <a16:rowId xmlns:a16="http://schemas.microsoft.com/office/drawing/2014/main" val="10005"/>
                  </a:ext>
                </a:extLst>
              </a:tr>
              <a:tr h="200025">
                <a:tc gridSpan="2">
                  <a:txBody>
                    <a:bodyPr/>
                    <a:lstStyle/>
                    <a:p>
                      <a:pPr marL="0" lvl="0" indent="0" algn="l" rtl="0">
                        <a:lnSpc>
                          <a:spcPct val="115000"/>
                        </a:lnSpc>
                        <a:spcBef>
                          <a:spcPts val="0"/>
                        </a:spcBef>
                        <a:spcAft>
                          <a:spcPts val="0"/>
                        </a:spcAft>
                        <a:buNone/>
                      </a:pPr>
                      <a:r>
                        <a:rPr lang="en-US" sz="1000"/>
                        <a:t>Utilities</a:t>
                      </a:r>
                      <a:endParaRPr sz="10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6:0"/>
                      </a:ext>
                    </a:extLst>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a:t>$1,904.47</a:t>
                      </a: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CCCCCC"/>
                      </a:solidFill>
                      <a:prstDash val="solid"/>
                      <a:round/>
                      <a:headEnd type="none" w="sm" len="sm"/>
                      <a:tailEnd type="none" w="sm" len="sm"/>
                    </a:lnT>
                    <a:lnB w="2857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6:2"/>
                      </a:ext>
                    </a:extLst>
                  </a:tcPr>
                </a:tc>
                <a:extLst>
                  <a:ext uri="{0D108BD9-81ED-4DB2-BD59-A6C34878D82A}">
                    <a16:rowId xmlns:a16="http://schemas.microsoft.com/office/drawing/2014/main" val="10006"/>
                  </a:ext>
                </a:extLst>
              </a:tr>
              <a:tr h="200025">
                <a:tc>
                  <a:txBody>
                    <a:bodyPr/>
                    <a:lstStyle/>
                    <a:p>
                      <a:pPr marL="0" lvl="0" indent="0" algn="l" rtl="0">
                        <a:spcBef>
                          <a:spcPts val="0"/>
                        </a:spcBef>
                        <a:spcAft>
                          <a:spcPts val="0"/>
                        </a:spcAft>
                        <a:buNone/>
                      </a:pPr>
                      <a:endParaRPr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7:0"/>
                      </a:ext>
                    </a:extLst>
                  </a:tcPr>
                </a:tc>
                <a:tc>
                  <a:txBody>
                    <a:bodyPr/>
                    <a:lstStyle/>
                    <a:p>
                      <a:pPr marL="0" lvl="0" indent="0" algn="l" rtl="0">
                        <a:lnSpc>
                          <a:spcPct val="115000"/>
                        </a:lnSpc>
                        <a:spcBef>
                          <a:spcPts val="0"/>
                        </a:spcBef>
                        <a:spcAft>
                          <a:spcPts val="0"/>
                        </a:spcAft>
                        <a:buNone/>
                      </a:pPr>
                      <a:endParaRPr sz="10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7:1"/>
                      </a:ext>
                    </a:extLst>
                  </a:tcPr>
                </a:tc>
                <a:tc>
                  <a:txBody>
                    <a:bodyPr/>
                    <a:lstStyle/>
                    <a:p>
                      <a:pPr marL="0" lvl="0" indent="0" algn="r" rtl="0">
                        <a:lnSpc>
                          <a:spcPct val="115000"/>
                        </a:lnSpc>
                        <a:spcBef>
                          <a:spcPts val="0"/>
                        </a:spcBef>
                        <a:spcAft>
                          <a:spcPts val="0"/>
                        </a:spcAft>
                        <a:buNone/>
                      </a:pPr>
                      <a:endParaRPr sz="10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CCCCCC"/>
                      </a:solidFill>
                      <a:prstDash val="solid"/>
                      <a:round/>
                      <a:headEnd type="none" w="sm" len="sm"/>
                      <a:tailEnd type="none" w="sm" len="sm"/>
                    </a:lnT>
                    <a:lnB w="2857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7:2"/>
                      </a:ext>
                    </a:extLst>
                  </a:tcPr>
                </a:tc>
                <a:extLst>
                  <a:ext uri="{0D108BD9-81ED-4DB2-BD59-A6C34878D82A}">
                    <a16:rowId xmlns:a16="http://schemas.microsoft.com/office/drawing/2014/main" val="10007"/>
                  </a:ext>
                </a:extLst>
              </a:tr>
              <a:tr h="200025">
                <a:tc>
                  <a:txBody>
                    <a:bodyPr/>
                    <a:lstStyle/>
                    <a:p>
                      <a:pPr marL="0" lvl="0" indent="0" algn="l" rtl="0">
                        <a:spcBef>
                          <a:spcPts val="0"/>
                        </a:spcBef>
                        <a:spcAft>
                          <a:spcPts val="0"/>
                        </a:spcAft>
                        <a:buNone/>
                      </a:pPr>
                      <a:endParaRPr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8:0"/>
                      </a:ext>
                    </a:extLst>
                  </a:tcPr>
                </a:tc>
                <a:tc>
                  <a:txBody>
                    <a:bodyPr/>
                    <a:lstStyle/>
                    <a:p>
                      <a:pPr marL="0" lvl="0" indent="0" algn="l" rtl="0">
                        <a:lnSpc>
                          <a:spcPct val="115000"/>
                        </a:lnSpc>
                        <a:spcBef>
                          <a:spcPts val="0"/>
                        </a:spcBef>
                        <a:spcAft>
                          <a:spcPts val="0"/>
                        </a:spcAft>
                        <a:buNone/>
                      </a:pPr>
                      <a:r>
                        <a:rPr lang="en-US" sz="1000"/>
                        <a:t>TOTAL REGULAR OPERATING EXPENSES</a:t>
                      </a:r>
                      <a:endParaRPr sz="10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8:1"/>
                      </a:ext>
                    </a:extLst>
                  </a:tcPr>
                </a:tc>
                <a:tc>
                  <a:txBody>
                    <a:bodyPr/>
                    <a:lstStyle/>
                    <a:p>
                      <a:pPr marL="0" lvl="0" indent="0" algn="r" rtl="0">
                        <a:lnSpc>
                          <a:spcPct val="115000"/>
                        </a:lnSpc>
                        <a:spcBef>
                          <a:spcPts val="0"/>
                        </a:spcBef>
                        <a:spcAft>
                          <a:spcPts val="0"/>
                        </a:spcAft>
                        <a:buNone/>
                      </a:pPr>
                      <a:r>
                        <a:rPr lang="en-US" sz="1000"/>
                        <a:t>$24,457.69</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CCCCCC"/>
                      </a:solidFill>
                      <a:prstDash val="solid"/>
                      <a:round/>
                      <a:headEnd type="none" w="sm" len="sm"/>
                      <a:tailEnd type="none" w="sm" len="sm"/>
                    </a:lnT>
                    <a:lnB w="2857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8:2"/>
                      </a:ext>
                    </a:extLst>
                  </a:tcPr>
                </a:tc>
                <a:extLst>
                  <a:ext uri="{0D108BD9-81ED-4DB2-BD59-A6C34878D82A}">
                    <a16:rowId xmlns:a16="http://schemas.microsoft.com/office/drawing/2014/main" val="10008"/>
                  </a:ext>
                </a:extLst>
              </a:tr>
              <a:tr h="200025">
                <a:tc>
                  <a:txBody>
                    <a:bodyPr/>
                    <a:lstStyle/>
                    <a:p>
                      <a:pPr marL="0" lvl="0" indent="0" algn="l" rtl="0">
                        <a:spcBef>
                          <a:spcPts val="0"/>
                        </a:spcBef>
                        <a:spcAft>
                          <a:spcPts val="0"/>
                        </a:spcAft>
                        <a:buNone/>
                      </a:pPr>
                      <a:endParaRPr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9:0"/>
                      </a:ext>
                    </a:extLst>
                  </a:tcPr>
                </a:tc>
                <a:tc>
                  <a:txBody>
                    <a:bodyPr/>
                    <a:lstStyle/>
                    <a:p>
                      <a:pPr marL="0" lvl="0" indent="0" algn="l" rtl="0">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9:1"/>
                      </a:ext>
                    </a:extLst>
                  </a:tcPr>
                </a:tc>
                <a:tc>
                  <a:txBody>
                    <a:bodyPr/>
                    <a:lstStyle/>
                    <a:p>
                      <a:pPr marL="0" lvl="0" indent="0" algn="l" rtl="0">
                        <a:spcBef>
                          <a:spcPts val="0"/>
                        </a:spcBef>
                        <a:spcAft>
                          <a:spcPts val="0"/>
                        </a:spcAft>
                        <a:buNone/>
                      </a:pP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7:9:2"/>
                      </a:ext>
                    </a:extLst>
                  </a:tcPr>
                </a:tc>
                <a:extLst>
                  <a:ext uri="{0D108BD9-81ED-4DB2-BD59-A6C34878D82A}">
                    <a16:rowId xmlns:a16="http://schemas.microsoft.com/office/drawing/2014/main" val="10009"/>
                  </a:ext>
                </a:extLst>
              </a:tr>
            </a:tbl>
          </a:graphicData>
        </a:graphic>
      </p:graphicFrame>
      <p:sp>
        <p:nvSpPr>
          <p:cNvPr id="558" name="Google Shape;558;p6"/>
          <p:cNvSpPr txBox="1"/>
          <p:nvPr/>
        </p:nvSpPr>
        <p:spPr>
          <a:xfrm>
            <a:off x="983075" y="1238925"/>
            <a:ext cx="979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Times New Roman"/>
                <a:ea typeface="Times New Roman"/>
                <a:cs typeface="Times New Roman"/>
                <a:sym typeface="Times New Roman"/>
              </a:rPr>
              <a:t>OPERATING EXPENSES</a:t>
            </a:r>
            <a:endParaRPr sz="2000" b="1">
              <a:latin typeface="Times New Roman"/>
              <a:ea typeface="Times New Roman"/>
              <a:cs typeface="Times New Roman"/>
              <a:sym typeface="Times New Roman"/>
            </a:endParaRPr>
          </a:p>
        </p:txBody>
      </p:sp>
      <p:graphicFrame>
        <p:nvGraphicFramePr>
          <p:cNvPr id="559" name="Google Shape;559;p6"/>
          <p:cNvGraphicFramePr/>
          <p:nvPr/>
        </p:nvGraphicFramePr>
        <p:xfrm>
          <a:off x="5356050" y="4361475"/>
          <a:ext cx="5420225" cy="492600"/>
        </p:xfrm>
        <a:graphic>
          <a:graphicData uri="http://schemas.openxmlformats.org/drawingml/2006/table">
            <a:tbl>
              <a:tblPr>
                <a:noFill/>
                <a:tableStyleId>{1F080E0B-481B-4E90-AF63-6E53B3D7F3BB}</a:tableStyleId>
              </a:tblPr>
              <a:tblGrid>
                <a:gridCol w="3714975">
                  <a:extLst>
                    <a:ext uri="{9D8B030D-6E8A-4147-A177-3AD203B41FA5}">
                      <a16:colId xmlns:a16="http://schemas.microsoft.com/office/drawing/2014/main" val="20000"/>
                    </a:ext>
                  </a:extLst>
                </a:gridCol>
                <a:gridCol w="1705250">
                  <a:extLst>
                    <a:ext uri="{9D8B030D-6E8A-4147-A177-3AD203B41FA5}">
                      <a16:colId xmlns:a16="http://schemas.microsoft.com/office/drawing/2014/main" val="20001"/>
                    </a:ext>
                  </a:extLst>
                </a:gridCol>
              </a:tblGrid>
              <a:tr h="492600">
                <a:tc>
                  <a:txBody>
                    <a:bodyPr/>
                    <a:lstStyle/>
                    <a:p>
                      <a:pPr marL="0" lvl="0" indent="0" algn="r" rtl="0">
                        <a:lnSpc>
                          <a:spcPct val="115000"/>
                        </a:lnSpc>
                        <a:spcBef>
                          <a:spcPts val="0"/>
                        </a:spcBef>
                        <a:spcAft>
                          <a:spcPts val="0"/>
                        </a:spcAft>
                        <a:buNone/>
                      </a:pPr>
                      <a:r>
                        <a:rPr lang="en-US" sz="1800" b="1">
                          <a:latin typeface="Times New Roman"/>
                          <a:ea typeface="Times New Roman"/>
                          <a:cs typeface="Times New Roman"/>
                          <a:sym typeface="Times New Roman"/>
                        </a:rPr>
                        <a:t>NET INCOME</a:t>
                      </a:r>
                      <a:endParaRPr sz="1800" b="1">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latin typeface="Times New Roman"/>
                          <a:ea typeface="Times New Roman"/>
                          <a:cs typeface="Times New Roman"/>
                          <a:sym typeface="Times New Roman"/>
                        </a:rPr>
                        <a:t>$12,276.55</a:t>
                      </a:r>
                      <a:endParaRPr sz="180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60" name="Google Shape;560;p6"/>
          <p:cNvSpPr txBox="1"/>
          <p:nvPr/>
        </p:nvSpPr>
        <p:spPr>
          <a:xfrm>
            <a:off x="6454600" y="5073675"/>
            <a:ext cx="485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i="1">
                <a:solidFill>
                  <a:srgbClr val="990000"/>
                </a:solidFill>
                <a:latin typeface="Times New Roman"/>
                <a:ea typeface="Times New Roman"/>
                <a:cs typeface="Times New Roman"/>
                <a:sym typeface="Times New Roman"/>
              </a:rPr>
              <a:t>All members are current on their annual dues!</a:t>
            </a:r>
            <a:endParaRPr sz="1800" b="1" i="1">
              <a:solidFill>
                <a:srgbClr val="990000"/>
              </a:solidFill>
              <a:latin typeface="Times New Roman"/>
              <a:ea typeface="Times New Roman"/>
              <a:cs typeface="Times New Roman"/>
              <a:sym typeface="Times New Roman"/>
            </a:endParaRPr>
          </a:p>
        </p:txBody>
      </p:sp>
      <p:sp>
        <p:nvSpPr>
          <p:cNvPr id="561" name="Google Shape;561;p6"/>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path path="circle">
            <a:fillToRect l="50000" t="50000" r="50000" b="50000"/>
          </a:path>
          <a:tileRect/>
        </a:gradFill>
        <a:effectLst/>
      </p:bgPr>
    </p:bg>
    <p:spTree>
      <p:nvGrpSpPr>
        <p:cNvPr id="1" name="Shape 566"/>
        <p:cNvGrpSpPr/>
        <p:nvPr/>
      </p:nvGrpSpPr>
      <p:grpSpPr>
        <a:xfrm>
          <a:off x="0" y="0"/>
          <a:ext cx="0" cy="0"/>
          <a:chOff x="0" y="0"/>
          <a:chExt cx="0" cy="0"/>
        </a:xfrm>
      </p:grpSpPr>
      <p:sp>
        <p:nvSpPr>
          <p:cNvPr id="567" name="Google Shape;567;g1583d6efcf7_0_23"/>
          <p:cNvSpPr txBox="1">
            <a:spLocks noGrp="1"/>
          </p:cNvSpPr>
          <p:nvPr>
            <p:ph type="title"/>
          </p:nvPr>
        </p:nvSpPr>
        <p:spPr>
          <a:xfrm>
            <a:off x="1295400" y="503852"/>
            <a:ext cx="9601200" cy="564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a:solidFill>
                  <a:schemeClr val="lt1"/>
                </a:solidFill>
                <a:latin typeface="Times New Roman"/>
                <a:ea typeface="Times New Roman"/>
                <a:cs typeface="Times New Roman"/>
                <a:sym typeface="Times New Roman"/>
              </a:rPr>
              <a:t>CAPITAL EXPENDITURES</a:t>
            </a:r>
            <a:endParaRPr sz="3000">
              <a:solidFill>
                <a:schemeClr val="lt1"/>
              </a:solidFill>
              <a:latin typeface="Times New Roman"/>
              <a:ea typeface="Times New Roman"/>
              <a:cs typeface="Times New Roman"/>
              <a:sym typeface="Times New Roman"/>
            </a:endParaRPr>
          </a:p>
        </p:txBody>
      </p:sp>
      <p:graphicFrame>
        <p:nvGraphicFramePr>
          <p:cNvPr id="568" name="Google Shape;568;g1583d6efcf7_0_23"/>
          <p:cNvGraphicFramePr/>
          <p:nvPr/>
        </p:nvGraphicFramePr>
        <p:xfrm>
          <a:off x="1099875" y="1972175"/>
          <a:ext cx="10075950" cy="2146310"/>
        </p:xfrm>
        <a:graphic>
          <a:graphicData uri="http://schemas.openxmlformats.org/drawingml/2006/table">
            <a:tbl>
              <a:tblPr>
                <a:noFill/>
                <a:tableStyleId>{1F080E0B-481B-4E90-AF63-6E53B3D7F3BB}</a:tableStyleId>
              </a:tblPr>
              <a:tblGrid>
                <a:gridCol w="788150">
                  <a:extLst>
                    <a:ext uri="{9D8B030D-6E8A-4147-A177-3AD203B41FA5}">
                      <a16:colId xmlns:a16="http://schemas.microsoft.com/office/drawing/2014/main" val="20000"/>
                    </a:ext>
                  </a:extLst>
                </a:gridCol>
                <a:gridCol w="5326325">
                  <a:extLst>
                    <a:ext uri="{9D8B030D-6E8A-4147-A177-3AD203B41FA5}">
                      <a16:colId xmlns:a16="http://schemas.microsoft.com/office/drawing/2014/main" val="20001"/>
                    </a:ext>
                  </a:extLst>
                </a:gridCol>
                <a:gridCol w="3961475">
                  <a:extLst>
                    <a:ext uri="{9D8B030D-6E8A-4147-A177-3AD203B41FA5}">
                      <a16:colId xmlns:a16="http://schemas.microsoft.com/office/drawing/2014/main" val="20002"/>
                    </a:ext>
                  </a:extLst>
                </a:gridCol>
              </a:tblGrid>
              <a:tr h="775975">
                <a:tc gridSpan="2">
                  <a:txBody>
                    <a:bodyPr/>
                    <a:lstStyle/>
                    <a:p>
                      <a:pPr marL="0" lvl="0" indent="0" algn="l" rtl="0">
                        <a:lnSpc>
                          <a:spcPct val="115000"/>
                        </a:lnSpc>
                        <a:spcBef>
                          <a:spcPts val="0"/>
                        </a:spcBef>
                        <a:spcAft>
                          <a:spcPts val="0"/>
                        </a:spcAft>
                        <a:buNone/>
                      </a:pPr>
                      <a:r>
                        <a:rPr lang="en-US" sz="1300">
                          <a:solidFill>
                            <a:schemeClr val="lt1"/>
                          </a:solidFill>
                          <a:latin typeface="Times New Roman"/>
                          <a:ea typeface="Times New Roman"/>
                          <a:cs typeface="Times New Roman"/>
                          <a:sym typeface="Times New Roman"/>
                        </a:rPr>
                        <a:t>Capital Improvements</a:t>
                      </a:r>
                      <a:endParaRPr sz="13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0:0"/>
                      </a:ext>
                    </a:extLst>
                  </a:tcPr>
                </a:tc>
                <a:tc hMerge="1">
                  <a:txBody>
                    <a:bodyPr/>
                    <a:lstStyle/>
                    <a:p>
                      <a:endParaRPr lang="en-US"/>
                    </a:p>
                  </a:txBody>
                  <a:tcPr/>
                </a:tc>
                <a:tc>
                  <a:txBody>
                    <a:bodyPr/>
                    <a:lstStyle/>
                    <a:p>
                      <a:pPr marL="0" lvl="0" indent="0" algn="l" rtl="0">
                        <a:spcBef>
                          <a:spcPts val="0"/>
                        </a:spcBef>
                        <a:spcAft>
                          <a:spcPts val="0"/>
                        </a:spcAft>
                        <a:buNone/>
                      </a:pPr>
                      <a:endParaRPr sz="17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0:2"/>
                      </a:ext>
                    </a:extLst>
                  </a:tcPr>
                </a:tc>
                <a:extLst>
                  <a:ext uri="{0D108BD9-81ED-4DB2-BD59-A6C34878D82A}">
                    <a16:rowId xmlns:a16="http://schemas.microsoft.com/office/drawing/2014/main" val="10000"/>
                  </a:ext>
                </a:extLst>
              </a:tr>
              <a:tr h="264650">
                <a:tc>
                  <a:txBody>
                    <a:bodyPr/>
                    <a:lstStyle/>
                    <a:p>
                      <a:pPr marL="0" lvl="0" indent="0" algn="l" rtl="0">
                        <a:spcBef>
                          <a:spcPts val="0"/>
                        </a:spcBef>
                        <a:spcAft>
                          <a:spcPts val="0"/>
                        </a:spcAft>
                        <a:buNone/>
                      </a:pPr>
                      <a:endParaRPr sz="17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1:0"/>
                      </a:ext>
                    </a:extLst>
                  </a:tcPr>
                </a:tc>
                <a:tc>
                  <a:txBody>
                    <a:bodyPr/>
                    <a:lstStyle/>
                    <a:p>
                      <a:pPr marL="0" lvl="0" indent="0" algn="l" rtl="0">
                        <a:lnSpc>
                          <a:spcPct val="115000"/>
                        </a:lnSpc>
                        <a:spcBef>
                          <a:spcPts val="0"/>
                        </a:spcBef>
                        <a:spcAft>
                          <a:spcPts val="0"/>
                        </a:spcAft>
                        <a:buNone/>
                      </a:pPr>
                      <a:r>
                        <a:rPr lang="en-US" sz="1300">
                          <a:solidFill>
                            <a:schemeClr val="lt1"/>
                          </a:solidFill>
                          <a:latin typeface="Times New Roman"/>
                          <a:ea typeface="Times New Roman"/>
                          <a:cs typeface="Times New Roman"/>
                          <a:sym typeface="Times New Roman"/>
                        </a:rPr>
                        <a:t>Upgrades to Bridge Area</a:t>
                      </a:r>
                      <a:endParaRPr sz="13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1:1"/>
                      </a:ext>
                    </a:extLst>
                  </a:tcPr>
                </a:tc>
                <a:tc>
                  <a:txBody>
                    <a:bodyPr/>
                    <a:lstStyle/>
                    <a:p>
                      <a:pPr marL="0" lvl="0" indent="0" algn="r" rtl="0">
                        <a:lnSpc>
                          <a:spcPct val="115000"/>
                        </a:lnSpc>
                        <a:spcBef>
                          <a:spcPts val="0"/>
                        </a:spcBef>
                        <a:spcAft>
                          <a:spcPts val="0"/>
                        </a:spcAft>
                        <a:buNone/>
                      </a:pPr>
                      <a:r>
                        <a:rPr lang="en-US" sz="1300">
                          <a:solidFill>
                            <a:schemeClr val="lt1"/>
                          </a:solidFill>
                          <a:latin typeface="Times New Roman"/>
                          <a:ea typeface="Times New Roman"/>
                          <a:cs typeface="Times New Roman"/>
                          <a:sym typeface="Times New Roman"/>
                        </a:rPr>
                        <a:t>$2,360.00</a:t>
                      </a:r>
                      <a:endParaRPr sz="13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1:2"/>
                      </a:ext>
                    </a:extLst>
                  </a:tcPr>
                </a:tc>
                <a:extLst>
                  <a:ext uri="{0D108BD9-81ED-4DB2-BD59-A6C34878D82A}">
                    <a16:rowId xmlns:a16="http://schemas.microsoft.com/office/drawing/2014/main" val="10001"/>
                  </a:ext>
                </a:extLst>
              </a:tr>
              <a:tr h="265800">
                <a:tc>
                  <a:txBody>
                    <a:bodyPr/>
                    <a:lstStyle/>
                    <a:p>
                      <a:pPr marL="0" lvl="0" indent="0" algn="l" rtl="0">
                        <a:spcBef>
                          <a:spcPts val="0"/>
                        </a:spcBef>
                        <a:spcAft>
                          <a:spcPts val="0"/>
                        </a:spcAft>
                        <a:buNone/>
                      </a:pPr>
                      <a:endParaRPr sz="17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2:0"/>
                      </a:ext>
                    </a:extLst>
                  </a:tcPr>
                </a:tc>
                <a:tc>
                  <a:txBody>
                    <a:bodyPr/>
                    <a:lstStyle/>
                    <a:p>
                      <a:pPr marL="0" lvl="0" indent="0" algn="l" rtl="0">
                        <a:lnSpc>
                          <a:spcPct val="115000"/>
                        </a:lnSpc>
                        <a:spcBef>
                          <a:spcPts val="0"/>
                        </a:spcBef>
                        <a:spcAft>
                          <a:spcPts val="0"/>
                        </a:spcAft>
                        <a:buNone/>
                      </a:pPr>
                      <a:r>
                        <a:rPr lang="en-US" sz="1300">
                          <a:solidFill>
                            <a:schemeClr val="lt1"/>
                          </a:solidFill>
                          <a:latin typeface="Times New Roman"/>
                          <a:ea typeface="Times New Roman"/>
                          <a:cs typeface="Times New Roman"/>
                          <a:sym typeface="Times New Roman"/>
                        </a:rPr>
                        <a:t>North Entrance Sprinkler System Upgrade</a:t>
                      </a:r>
                      <a:endParaRPr sz="13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2:1"/>
                      </a:ext>
                    </a:extLst>
                  </a:tcPr>
                </a:tc>
                <a:tc>
                  <a:txBody>
                    <a:bodyPr/>
                    <a:lstStyle/>
                    <a:p>
                      <a:pPr marL="0" lvl="0" indent="0" algn="r" rtl="0">
                        <a:lnSpc>
                          <a:spcPct val="115000"/>
                        </a:lnSpc>
                        <a:spcBef>
                          <a:spcPts val="0"/>
                        </a:spcBef>
                        <a:spcAft>
                          <a:spcPts val="0"/>
                        </a:spcAft>
                        <a:buNone/>
                      </a:pPr>
                      <a:r>
                        <a:rPr lang="en-US" sz="1300" u="sng">
                          <a:solidFill>
                            <a:schemeClr val="lt1"/>
                          </a:solidFill>
                          <a:latin typeface="Times New Roman"/>
                          <a:ea typeface="Times New Roman"/>
                          <a:cs typeface="Times New Roman"/>
                          <a:sym typeface="Times New Roman"/>
                        </a:rPr>
                        <a:t>$12,504.00</a:t>
                      </a:r>
                      <a:endParaRPr sz="1300" u="sng">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2:2"/>
                      </a:ext>
                    </a:extLst>
                  </a:tcPr>
                </a:tc>
                <a:extLst>
                  <a:ext uri="{0D108BD9-81ED-4DB2-BD59-A6C34878D82A}">
                    <a16:rowId xmlns:a16="http://schemas.microsoft.com/office/drawing/2014/main" val="10002"/>
                  </a:ext>
                </a:extLst>
              </a:tr>
              <a:tr h="775975">
                <a:tc>
                  <a:txBody>
                    <a:bodyPr/>
                    <a:lstStyle/>
                    <a:p>
                      <a:pPr marL="0" lvl="0" indent="0" algn="r" rtl="0">
                        <a:spcBef>
                          <a:spcPts val="0"/>
                        </a:spcBef>
                        <a:spcAft>
                          <a:spcPts val="0"/>
                        </a:spcAft>
                        <a:buNone/>
                      </a:pPr>
                      <a:endParaRPr sz="1700" b="1">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3:0"/>
                      </a:ext>
                    </a:extLst>
                  </a:tcPr>
                </a:tc>
                <a:tc>
                  <a:txBody>
                    <a:bodyPr/>
                    <a:lstStyle/>
                    <a:p>
                      <a:pPr marL="0" lvl="0" indent="0" algn="r" rtl="0">
                        <a:lnSpc>
                          <a:spcPct val="115000"/>
                        </a:lnSpc>
                        <a:spcBef>
                          <a:spcPts val="0"/>
                        </a:spcBef>
                        <a:spcAft>
                          <a:spcPts val="0"/>
                        </a:spcAft>
                        <a:buNone/>
                      </a:pPr>
                      <a:r>
                        <a:rPr lang="en-US" sz="1300" b="1">
                          <a:solidFill>
                            <a:schemeClr val="lt1"/>
                          </a:solidFill>
                          <a:latin typeface="Times New Roman"/>
                          <a:ea typeface="Times New Roman"/>
                          <a:cs typeface="Times New Roman"/>
                          <a:sym typeface="Times New Roman"/>
                        </a:rPr>
                        <a:t>TOTAL CAPITAL IMPROVEMENT EXPENDITURES</a:t>
                      </a:r>
                      <a:endParaRPr sz="1300" b="1">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3:1"/>
                      </a:ext>
                    </a:extLst>
                  </a:tcPr>
                </a:tc>
                <a:tc>
                  <a:txBody>
                    <a:bodyPr/>
                    <a:lstStyle/>
                    <a:p>
                      <a:pPr marL="0" lvl="0" indent="0" algn="r" rtl="0">
                        <a:lnSpc>
                          <a:spcPct val="115000"/>
                        </a:lnSpc>
                        <a:spcBef>
                          <a:spcPts val="0"/>
                        </a:spcBef>
                        <a:spcAft>
                          <a:spcPts val="0"/>
                        </a:spcAft>
                        <a:buNone/>
                      </a:pPr>
                      <a:r>
                        <a:rPr lang="en-US" sz="1300">
                          <a:solidFill>
                            <a:schemeClr val="lt1"/>
                          </a:solidFill>
                          <a:latin typeface="Times New Roman"/>
                          <a:ea typeface="Times New Roman"/>
                          <a:cs typeface="Times New Roman"/>
                          <a:sym typeface="Times New Roman"/>
                        </a:rPr>
                        <a:t>$14,864.00</a:t>
                      </a:r>
                      <a:endParaRPr sz="1300">
                        <a:solidFill>
                          <a:schemeClr val="lt1"/>
                        </a:solidFill>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3:2"/>
                      </a:ext>
                    </a:extLst>
                  </a:tcPr>
                </a:tc>
                <a:extLst>
                  <a:ext uri="{0D108BD9-81ED-4DB2-BD59-A6C34878D82A}">
                    <a16:rowId xmlns:a16="http://schemas.microsoft.com/office/drawing/2014/main" val="10003"/>
                  </a:ext>
                </a:extLst>
              </a:tr>
            </a:tbl>
          </a:graphicData>
        </a:graphic>
      </p:graphicFrame>
      <p:sp>
        <p:nvSpPr>
          <p:cNvPr id="569" name="Google Shape;569;g1583d6efcf7_0_23"/>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1583d6efcf7_0_38"/>
          <p:cNvSpPr txBox="1">
            <a:spLocks noGrp="1"/>
          </p:cNvSpPr>
          <p:nvPr>
            <p:ph type="title"/>
          </p:nvPr>
        </p:nvSpPr>
        <p:spPr>
          <a:xfrm>
            <a:off x="1295400" y="503853"/>
            <a:ext cx="9601200" cy="1142400"/>
          </a:xfrm>
          <a:prstGeom prst="rect">
            <a:avLst/>
          </a:prstGeom>
          <a:solidFill>
            <a:srgbClr val="0B5394"/>
          </a:solidFill>
        </p:spPr>
        <p:txBody>
          <a:bodyPr spcFirstLastPara="1" wrap="square" lIns="91425" tIns="45700" rIns="91425" bIns="45700" anchor="b" anchorCtr="0">
            <a:normAutofit/>
          </a:bodyPr>
          <a:lstStyle/>
          <a:p>
            <a:pPr marL="0" lvl="0" indent="0" algn="l" rtl="0">
              <a:spcBef>
                <a:spcPts val="0"/>
              </a:spcBef>
              <a:spcAft>
                <a:spcPts val="0"/>
              </a:spcAft>
              <a:buNone/>
            </a:pPr>
            <a:r>
              <a:rPr lang="en-US" sz="4000" b="0">
                <a:solidFill>
                  <a:schemeClr val="lt1"/>
                </a:solidFill>
                <a:latin typeface="Times New Roman"/>
                <a:ea typeface="Times New Roman"/>
                <a:cs typeface="Times New Roman"/>
                <a:sym typeface="Times New Roman"/>
              </a:rPr>
              <a:t>Assets</a:t>
            </a:r>
            <a:endParaRPr sz="4000" b="0">
              <a:solidFill>
                <a:schemeClr val="lt1"/>
              </a:solidFill>
              <a:latin typeface="Times New Roman"/>
              <a:ea typeface="Times New Roman"/>
              <a:cs typeface="Times New Roman"/>
              <a:sym typeface="Times New Roman"/>
            </a:endParaRPr>
          </a:p>
        </p:txBody>
      </p:sp>
      <p:sp>
        <p:nvSpPr>
          <p:cNvPr id="576" name="Google Shape;576;g1583d6efcf7_0_38"/>
          <p:cNvSpPr txBox="1">
            <a:spLocks noGrp="1"/>
          </p:cNvSpPr>
          <p:nvPr>
            <p:ph type="body" idx="1"/>
          </p:nvPr>
        </p:nvSpPr>
        <p:spPr>
          <a:xfrm>
            <a:off x="1295400" y="1981200"/>
            <a:ext cx="9601200" cy="3810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en-US" sz="2200" dirty="0">
                <a:latin typeface="Times New Roman"/>
                <a:ea typeface="Times New Roman"/>
                <a:cs typeface="Times New Roman"/>
                <a:sym typeface="Times New Roman"/>
              </a:rPr>
              <a:t>Bank of Idaho Checking Account				$ 6,377.74</a:t>
            </a:r>
            <a:endParaRPr sz="2200" dirty="0">
              <a:latin typeface="Times New Roman"/>
              <a:ea typeface="Times New Roman"/>
              <a:cs typeface="Times New Roman"/>
              <a:sym typeface="Times New Roman"/>
            </a:endParaRPr>
          </a:p>
          <a:p>
            <a:pPr marL="0" lvl="0" indent="0" algn="l" rtl="0">
              <a:spcBef>
                <a:spcPts val="1800"/>
              </a:spcBef>
              <a:spcAft>
                <a:spcPts val="0"/>
              </a:spcAft>
              <a:buNone/>
            </a:pPr>
            <a:r>
              <a:rPr lang="en-US" sz="2200" dirty="0">
                <a:latin typeface="Times New Roman"/>
                <a:ea typeface="Times New Roman"/>
                <a:cs typeface="Times New Roman"/>
                <a:sym typeface="Times New Roman"/>
              </a:rPr>
              <a:t>Bank of Idaho Savings Account					</a:t>
            </a:r>
            <a:r>
              <a:rPr lang="en-US" sz="2200" u="sng" dirty="0">
                <a:latin typeface="Times New Roman"/>
                <a:ea typeface="Times New Roman"/>
                <a:cs typeface="Times New Roman"/>
                <a:sym typeface="Times New Roman"/>
              </a:rPr>
              <a:t>$50,976.37</a:t>
            </a:r>
            <a:endParaRPr sz="2200" u="sng" dirty="0">
              <a:latin typeface="Times New Roman"/>
              <a:ea typeface="Times New Roman"/>
              <a:cs typeface="Times New Roman"/>
              <a:sym typeface="Times New Roman"/>
            </a:endParaRPr>
          </a:p>
          <a:p>
            <a:pPr marL="0" lvl="0" indent="0" algn="l" rtl="0">
              <a:spcBef>
                <a:spcPts val="1800"/>
              </a:spcBef>
              <a:spcAft>
                <a:spcPts val="0"/>
              </a:spcAft>
              <a:buNone/>
            </a:pPr>
            <a:r>
              <a:rPr lang="en-US" sz="2200" dirty="0">
                <a:latin typeface="Times New Roman"/>
                <a:ea typeface="Times New Roman"/>
                <a:cs typeface="Times New Roman"/>
                <a:sym typeface="Times New Roman"/>
              </a:rPr>
              <a:t>		TOTAL CASH ON HAND			$57,354.11</a:t>
            </a:r>
            <a:endParaRPr sz="2200" dirty="0">
              <a:latin typeface="Times New Roman"/>
              <a:ea typeface="Times New Roman"/>
              <a:cs typeface="Times New Roman"/>
              <a:sym typeface="Times New Roman"/>
            </a:endParaRPr>
          </a:p>
          <a:p>
            <a:pPr marL="0" lvl="0" indent="0" algn="l" rtl="0">
              <a:spcBef>
                <a:spcPts val="1800"/>
              </a:spcBef>
              <a:spcAft>
                <a:spcPts val="0"/>
              </a:spcAft>
              <a:buNone/>
            </a:pPr>
            <a:endParaRPr sz="2200" dirty="0">
              <a:latin typeface="Times New Roman"/>
              <a:ea typeface="Times New Roman"/>
              <a:cs typeface="Times New Roman"/>
              <a:sym typeface="Times New Roman"/>
            </a:endParaRPr>
          </a:p>
          <a:p>
            <a:pPr marL="0" lvl="0" indent="0" algn="l" rtl="0">
              <a:spcBef>
                <a:spcPts val="1800"/>
              </a:spcBef>
              <a:spcAft>
                <a:spcPts val="0"/>
              </a:spcAft>
              <a:buNone/>
            </a:pPr>
            <a:endParaRPr sz="2200" dirty="0">
              <a:latin typeface="Times New Roman"/>
              <a:ea typeface="Times New Roman"/>
              <a:cs typeface="Times New Roman"/>
              <a:sym typeface="Times New Roman"/>
            </a:endParaRPr>
          </a:p>
        </p:txBody>
      </p:sp>
      <p:pic>
        <p:nvPicPr>
          <p:cNvPr id="577" name="Google Shape;577;g1583d6efcf7_0_38"/>
          <p:cNvPicPr preferRelativeResize="0"/>
          <p:nvPr/>
        </p:nvPicPr>
        <p:blipFill>
          <a:blip r:embed="rId3">
            <a:alphaModFix/>
          </a:blip>
          <a:stretch>
            <a:fillRect/>
          </a:stretch>
        </p:blipFill>
        <p:spPr>
          <a:xfrm>
            <a:off x="1295400" y="3807000"/>
            <a:ext cx="3968425" cy="1984200"/>
          </a:xfrm>
          <a:prstGeom prst="rect">
            <a:avLst/>
          </a:prstGeom>
          <a:noFill/>
          <a:ln>
            <a:noFill/>
          </a:ln>
        </p:spPr>
      </p:pic>
      <p:sp>
        <p:nvSpPr>
          <p:cNvPr id="578" name="Google Shape;578;g1583d6efcf7_0_38"/>
          <p:cNvSpPr txBox="1">
            <a:spLocks noGrp="1"/>
          </p:cNvSpPr>
          <p:nvPr>
            <p:ph type="sldNum" idx="12"/>
          </p:nvPr>
        </p:nvSpPr>
        <p:spPr>
          <a:xfrm>
            <a:off x="10665311" y="6289679"/>
            <a:ext cx="918900" cy="222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Diamond Grid 16x9">
  <a:themeElements>
    <a:clrScheme name="DiamondGrid">
      <a:dk1>
        <a:srgbClr val="2D2E2D"/>
      </a:dk1>
      <a:lt1>
        <a:srgbClr val="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A14F4F"/>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amond Grid 16x9">
  <a:themeElements>
    <a:clrScheme name="DiamondGrid">
      <a:dk1>
        <a:srgbClr val="2D2E2D"/>
      </a:dk1>
      <a:lt1>
        <a:srgbClr val="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rgbClr val="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2826</Words>
  <Application>Microsoft Office PowerPoint</Application>
  <PresentationFormat>Widescreen</PresentationFormat>
  <Paragraphs>405</Paragraphs>
  <Slides>42</Slides>
  <Notes>42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42</vt:i4>
      </vt:variant>
    </vt:vector>
  </HeadingPairs>
  <TitlesOfParts>
    <vt:vector size="46" baseType="lpstr">
      <vt:lpstr>Arial</vt:lpstr>
      <vt:lpstr>Times New Roman</vt:lpstr>
      <vt:lpstr>Diamond Grid 16x9</vt:lpstr>
      <vt:lpstr>Diamond Grid 16x9</vt:lpstr>
      <vt:lpstr>Homeowners’ Association</vt:lpstr>
      <vt:lpstr>PowerPoint Presentation</vt:lpstr>
      <vt:lpstr>2022 Annual Meeting Agenda</vt:lpstr>
      <vt:lpstr>Establish Quorum &amp; Proof of Notice</vt:lpstr>
      <vt:lpstr>2021 Annual Meeting Minutes Review &amp; Approval</vt:lpstr>
      <vt:lpstr>Treasurer’s Report</vt:lpstr>
      <vt:lpstr>Income and Expenses</vt:lpstr>
      <vt:lpstr>CAPITAL EXPENDITURES</vt:lpstr>
      <vt:lpstr>Assets</vt:lpstr>
      <vt:lpstr>Previous Year Comparison</vt:lpstr>
      <vt:lpstr>2021 Audit Response</vt:lpstr>
      <vt:lpstr>2022 Audit/Review</vt:lpstr>
      <vt:lpstr>2022 Achievements</vt:lpstr>
      <vt:lpstr>#1 Update Bridge Landscape</vt:lpstr>
      <vt:lpstr>PowerPoint Presentation</vt:lpstr>
      <vt:lpstr>#2 Burgundy Path Entrances</vt:lpstr>
      <vt:lpstr>#3 Tree Care</vt:lpstr>
      <vt:lpstr>#4 Implemented Online Payments</vt:lpstr>
      <vt:lpstr>#5 Neighborhood Yard Sale </vt:lpstr>
      <vt:lpstr>#6 Updates to Membership  Data Base</vt:lpstr>
      <vt:lpstr>#7 Transition to Google Drive Storage</vt:lpstr>
      <vt:lpstr>#8 Implemented Email Communications</vt:lpstr>
      <vt:lpstr>#9 Updated North Entrance Sprinkler System</vt:lpstr>
      <vt:lpstr>2023 Goals &amp; Plans</vt:lpstr>
      <vt:lpstr>#1 Remove large tree growing in the canal</vt:lpstr>
      <vt:lpstr>#2 Clean up Pump and Canal Area</vt:lpstr>
      <vt:lpstr>#3 Fencing at north end of Burgundy</vt:lpstr>
      <vt:lpstr>#4 Remove Dead Trees</vt:lpstr>
      <vt:lpstr>#5 Holiday Lights</vt:lpstr>
      <vt:lpstr>#6 Social Gatherings</vt:lpstr>
      <vt:lpstr>#7 Board and Committee Training</vt:lpstr>
      <vt:lpstr>#8 Recruit Volunteers </vt:lpstr>
      <vt:lpstr>Revisions to HOA Documents</vt:lpstr>
      <vt:lpstr>Bylaw Changes</vt:lpstr>
      <vt:lpstr>Covenants, Conditions, and Restrictions Changes</vt:lpstr>
      <vt:lpstr>Homeowner Input</vt:lpstr>
      <vt:lpstr>Introduction of Candidate</vt:lpstr>
      <vt:lpstr>Candidate for Three Year Term</vt:lpstr>
      <vt:lpstr>Voting</vt:lpstr>
      <vt:lpstr>Volunteers Needed</vt:lpstr>
      <vt:lpstr>Election Results</vt:lpstr>
      <vt:lpstr>Meeting 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Homeowners’ Association</dc:title>
  <dc:creator>susan west</dc:creator>
  <cp:lastModifiedBy>Susan Dewey</cp:lastModifiedBy>
  <cp:revision>2</cp:revision>
  <cp:lastPrinted>2022-10-14T20:56:53Z</cp:lastPrinted>
  <dcterms:created xsi:type="dcterms:W3CDTF">2018-10-12T13:48:00Z</dcterms:created>
  <dcterms:modified xsi:type="dcterms:W3CDTF">2022-10-15T02:25:57Z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